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6" r:id="rId1"/>
    <p:sldMasterId id="2147483801" r:id="rId2"/>
    <p:sldMasterId id="2147483841" r:id="rId3"/>
    <p:sldMasterId id="2147483859" r:id="rId4"/>
  </p:sldMasterIdLst>
  <p:notesMasterIdLst>
    <p:notesMasterId r:id="rId45"/>
  </p:notesMasterIdLst>
  <p:handoutMasterIdLst>
    <p:handoutMasterId r:id="rId46"/>
  </p:handoutMasterIdLst>
  <p:sldIdLst>
    <p:sldId id="256" r:id="rId5"/>
    <p:sldId id="517" r:id="rId6"/>
    <p:sldId id="344" r:id="rId7"/>
    <p:sldId id="1235" r:id="rId8"/>
    <p:sldId id="519" r:id="rId9"/>
    <p:sldId id="1236" r:id="rId10"/>
    <p:sldId id="1245" r:id="rId11"/>
    <p:sldId id="1250" r:id="rId12"/>
    <p:sldId id="1252" r:id="rId13"/>
    <p:sldId id="1251" r:id="rId14"/>
    <p:sldId id="1249" r:id="rId15"/>
    <p:sldId id="1208" r:id="rId16"/>
    <p:sldId id="1212" r:id="rId17"/>
    <p:sldId id="1210" r:id="rId18"/>
    <p:sldId id="1237" r:id="rId19"/>
    <p:sldId id="428" r:id="rId20"/>
    <p:sldId id="435" r:id="rId21"/>
    <p:sldId id="1239" r:id="rId22"/>
    <p:sldId id="415" r:id="rId23"/>
    <p:sldId id="265" r:id="rId24"/>
    <p:sldId id="1242" r:id="rId25"/>
    <p:sldId id="523" r:id="rId26"/>
    <p:sldId id="1238" r:id="rId27"/>
    <p:sldId id="1277" r:id="rId28"/>
    <p:sldId id="1262" r:id="rId29"/>
    <p:sldId id="1273" r:id="rId30"/>
    <p:sldId id="1274" r:id="rId31"/>
    <p:sldId id="1246" r:id="rId32"/>
    <p:sldId id="1275" r:id="rId33"/>
    <p:sldId id="1276" r:id="rId34"/>
    <p:sldId id="1240" r:id="rId35"/>
    <p:sldId id="1260" r:id="rId36"/>
    <p:sldId id="1258" r:id="rId37"/>
    <p:sldId id="1259" r:id="rId38"/>
    <p:sldId id="1230" r:id="rId39"/>
    <p:sldId id="1272" r:id="rId40"/>
    <p:sldId id="1214" r:id="rId41"/>
    <p:sldId id="1231" r:id="rId42"/>
    <p:sldId id="1261" r:id="rId43"/>
    <p:sldId id="1278" r:id="rId4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81BAE7-2404-0F6D-A849-D887AA9E6D60}" name="Lauren Torres" initials="LT" userId="Lauren Torres" providerId="None"/>
  <p188:author id="{680E1FF3-6435-2C4B-D822-D6D5965B9BE4}" name="Carrie Hamblin" initials="CH" userId="Carrie Hamblin" providerId="None"/>
  <p188:author id="{74DF2EF6-78EC-AA3B-A158-88A29C009901}" name="Carmichael, Joy T" initials="JC" userId="S::Joy.Carmichael@ocfl.net::25b93c38-b535-4e6f-8e26-ff1f7a2061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629D"/>
    <a:srgbClr val="CBD4DC"/>
    <a:srgbClr val="E7EBEE"/>
    <a:srgbClr val="0097DA"/>
    <a:srgbClr val="158B26"/>
    <a:srgbClr val="FF3399"/>
    <a:srgbClr val="000000"/>
    <a:srgbClr val="990099"/>
    <a:srgbClr val="6301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50" autoAdjust="0"/>
    <p:restoredTop sz="91562" autoAdjust="0"/>
  </p:normalViewPr>
  <p:slideViewPr>
    <p:cSldViewPr snapToGrid="0">
      <p:cViewPr varScale="1">
        <p:scale>
          <a:sx n="60" d="100"/>
          <a:sy n="60" d="100"/>
        </p:scale>
        <p:origin x="1100" y="44"/>
      </p:cViewPr>
      <p:guideLst>
        <p:guide orient="horz" pos="2160"/>
        <p:guide pos="3840"/>
      </p:guideLst>
    </p:cSldViewPr>
  </p:slideViewPr>
  <p:notesTextViewPr>
    <p:cViewPr>
      <p:scale>
        <a:sx n="1" d="1"/>
        <a:sy n="1" d="1"/>
      </p:scale>
      <p:origin x="0" y="0"/>
    </p:cViewPr>
  </p:notesTextViewPr>
  <p:sorterViewPr>
    <p:cViewPr>
      <p:scale>
        <a:sx n="100" d="100"/>
        <a:sy n="100" d="100"/>
      </p:scale>
      <p:origin x="0" y="-141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823D-4D43-B56A-1B8D7DC61D7F}"/>
              </c:ext>
            </c:extLst>
          </c:dPt>
          <c:dPt>
            <c:idx val="1"/>
            <c:invertIfNegative val="0"/>
            <c:bubble3D val="0"/>
            <c:spPr>
              <a:solidFill>
                <a:srgbClr val="EA7603"/>
              </a:solidFill>
              <a:ln>
                <a:noFill/>
              </a:ln>
              <a:effectLst/>
            </c:spPr>
            <c:extLst>
              <c:ext xmlns:c16="http://schemas.microsoft.com/office/drawing/2014/chart" uri="{C3380CC4-5D6E-409C-BE32-E72D297353CC}">
                <c16:uniqueId val="{00000003-823D-4D43-B56A-1B8D7DC61D7F}"/>
              </c:ext>
            </c:extLst>
          </c:dPt>
          <c:cat>
            <c:strRef>
              <c:f>Sheet1!$A$2:$A$3</c:f>
              <c:strCache>
                <c:ptCount val="2"/>
                <c:pt idx="0">
                  <c:v>Bottom bar</c:v>
                </c:pt>
                <c:pt idx="1">
                  <c:v>Blue</c:v>
                </c:pt>
              </c:strCache>
            </c:strRef>
          </c:cat>
          <c:val>
            <c:numRef>
              <c:f>Sheet1!$B$2:$B$3</c:f>
              <c:numCache>
                <c:formatCode>General</c:formatCode>
                <c:ptCount val="2"/>
                <c:pt idx="0">
                  <c:v>4.3</c:v>
                </c:pt>
                <c:pt idx="1">
                  <c:v>2.5</c:v>
                </c:pt>
              </c:numCache>
            </c:numRef>
          </c:val>
          <c:extLst>
            <c:ext xmlns:c16="http://schemas.microsoft.com/office/drawing/2014/chart" uri="{C3380CC4-5D6E-409C-BE32-E72D297353CC}">
              <c16:uniqueId val="{00000004-823D-4D43-B56A-1B8D7DC61D7F}"/>
            </c:ext>
          </c:extLst>
        </c:ser>
        <c:dLbls>
          <c:showLegendKey val="0"/>
          <c:showVal val="0"/>
          <c:showCatName val="0"/>
          <c:showSerName val="0"/>
          <c:showPercent val="0"/>
          <c:showBubbleSize val="0"/>
        </c:dLbls>
        <c:gapWidth val="182"/>
        <c:axId val="1782313999"/>
        <c:axId val="1782312079"/>
      </c:barChart>
      <c:catAx>
        <c:axId val="1782313999"/>
        <c:scaling>
          <c:orientation val="minMax"/>
        </c:scaling>
        <c:delete val="1"/>
        <c:axPos val="l"/>
        <c:numFmt formatCode="General" sourceLinked="1"/>
        <c:majorTickMark val="none"/>
        <c:minorTickMark val="none"/>
        <c:tickLblPos val="nextTo"/>
        <c:crossAx val="1782312079"/>
        <c:crosses val="autoZero"/>
        <c:auto val="1"/>
        <c:lblAlgn val="ctr"/>
        <c:lblOffset val="100"/>
        <c:noMultiLvlLbl val="0"/>
      </c:catAx>
      <c:valAx>
        <c:axId val="1782312079"/>
        <c:scaling>
          <c:orientation val="minMax"/>
        </c:scaling>
        <c:delete val="1"/>
        <c:axPos val="b"/>
        <c:numFmt formatCode="General" sourceLinked="1"/>
        <c:majorTickMark val="none"/>
        <c:minorTickMark val="none"/>
        <c:tickLblPos val="nextTo"/>
        <c:crossAx val="1782313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5852F7-6F46-40E2-8E8A-98CF4A6E260C}" type="doc">
      <dgm:prSet loTypeId="urn:microsoft.com/office/officeart/2005/8/layout/pictureOrgChart+Icon" loCatId="hierarchy" qsTypeId="urn:microsoft.com/office/officeart/2005/8/quickstyle/simple1#1" qsCatId="simple" csTypeId="urn:microsoft.com/office/officeart/2005/8/colors/accent1_2#1" csCatId="accent1" phldr="1"/>
      <dgm:spPr/>
      <dgm:t>
        <a:bodyPr/>
        <a:lstStyle/>
        <a:p>
          <a:endParaRPr lang="en-US"/>
        </a:p>
      </dgm:t>
    </dgm:pt>
    <dgm:pt modelId="{7D27D124-D2A0-4AE4-A6C8-0DF923D1CE01}">
      <dgm:prSet phldrT="[Text]" phldr="1"/>
      <dgm:spPr/>
      <dgm:t>
        <a:bodyPr/>
        <a:lstStyle/>
        <a:p>
          <a:endParaRPr lang="en-US">
            <a:latin typeface="Arial" panose="020B0604020202020204" pitchFamily="34" charset="0"/>
            <a:cs typeface="Arial" panose="020B0604020202020204" pitchFamily="34" charset="0"/>
          </a:endParaRPr>
        </a:p>
      </dgm:t>
    </dgm:pt>
    <dgm:pt modelId="{D816509F-4782-4B78-A560-3387770677A4}" type="parTrans" cxnId="{BC97430E-FEF6-46D8-A05C-3FE482459CE9}">
      <dgm:prSet/>
      <dgm:spPr/>
      <dgm:t>
        <a:bodyPr/>
        <a:lstStyle/>
        <a:p>
          <a:endParaRPr lang="en-US"/>
        </a:p>
      </dgm:t>
    </dgm:pt>
    <dgm:pt modelId="{49A82695-424C-4052-BAF4-5891DC51895B}" type="sibTrans" cxnId="{BC97430E-FEF6-46D8-A05C-3FE482459CE9}">
      <dgm:prSet/>
      <dgm:spPr/>
      <dgm:t>
        <a:bodyPr/>
        <a:lstStyle/>
        <a:p>
          <a:endParaRPr lang="en-US"/>
        </a:p>
      </dgm:t>
    </dgm:pt>
    <dgm:pt modelId="{366D4D23-918D-4CA9-A7E2-047375668DAB}" type="asst">
      <dgm:prSet phldrT="[Text]" phldr="1"/>
      <dgm:spPr/>
      <dgm:t>
        <a:bodyPr/>
        <a:lstStyle/>
        <a:p>
          <a:endParaRPr lang="en-US">
            <a:latin typeface="Arial" panose="020B0604020202020204" pitchFamily="34" charset="0"/>
            <a:cs typeface="Arial" panose="020B0604020202020204" pitchFamily="34" charset="0"/>
          </a:endParaRPr>
        </a:p>
      </dgm:t>
    </dgm:pt>
    <dgm:pt modelId="{288584EF-FFE1-428E-813A-B000DB8DC270}" type="parTrans" cxnId="{EE0E0A08-4366-4940-8A9D-C047FFA2B068}">
      <dgm:prSet/>
      <dgm:spPr/>
      <dgm:t>
        <a:bodyPr/>
        <a:lstStyle/>
        <a:p>
          <a:endParaRPr lang="en-US"/>
        </a:p>
      </dgm:t>
    </dgm:pt>
    <dgm:pt modelId="{C9A93AA1-25A2-42B0-9520-8ED6BFB03C66}" type="sibTrans" cxnId="{EE0E0A08-4366-4940-8A9D-C047FFA2B068}">
      <dgm:prSet/>
      <dgm:spPr/>
      <dgm:t>
        <a:bodyPr/>
        <a:lstStyle/>
        <a:p>
          <a:endParaRPr lang="en-US"/>
        </a:p>
      </dgm:t>
    </dgm:pt>
    <dgm:pt modelId="{1C56FCCE-F3C0-4CA5-BD3A-83FFEBE52F0C}">
      <dgm:prSet phldrT="[Text]" phldr="1"/>
      <dgm:spPr/>
      <dgm:t>
        <a:bodyPr/>
        <a:lstStyle/>
        <a:p>
          <a:endParaRPr lang="en-US">
            <a:latin typeface="Arial" panose="020B0604020202020204" pitchFamily="34" charset="0"/>
            <a:cs typeface="Arial" panose="020B0604020202020204" pitchFamily="34" charset="0"/>
          </a:endParaRPr>
        </a:p>
      </dgm:t>
    </dgm:pt>
    <dgm:pt modelId="{C7B79FAD-818A-41C6-934F-5B1CD509557E}" type="parTrans" cxnId="{7C5FC3A2-634D-458E-BDE5-54A0C6797EBA}">
      <dgm:prSet/>
      <dgm:spPr/>
      <dgm:t>
        <a:bodyPr/>
        <a:lstStyle/>
        <a:p>
          <a:endParaRPr lang="en-US"/>
        </a:p>
      </dgm:t>
    </dgm:pt>
    <dgm:pt modelId="{8C014C9A-BB1A-442A-A395-9EB71EC9DF38}" type="sibTrans" cxnId="{7C5FC3A2-634D-458E-BDE5-54A0C6797EBA}">
      <dgm:prSet/>
      <dgm:spPr/>
      <dgm:t>
        <a:bodyPr/>
        <a:lstStyle/>
        <a:p>
          <a:endParaRPr lang="en-US"/>
        </a:p>
      </dgm:t>
    </dgm:pt>
    <dgm:pt modelId="{B6F351BE-24C4-4AD6-9FE2-390826156357}">
      <dgm:prSet phldrT="[Text]" phldr="1"/>
      <dgm:spPr/>
      <dgm:t>
        <a:bodyPr/>
        <a:lstStyle/>
        <a:p>
          <a:endParaRPr lang="en-US">
            <a:latin typeface="Arial" panose="020B0604020202020204" pitchFamily="34" charset="0"/>
            <a:cs typeface="Arial" panose="020B0604020202020204" pitchFamily="34" charset="0"/>
          </a:endParaRPr>
        </a:p>
      </dgm:t>
    </dgm:pt>
    <dgm:pt modelId="{357BF248-4BA4-473A-904B-E0E790FF2AB8}" type="parTrans" cxnId="{D421D187-D57E-4CD7-BDC6-8BB0D3442E55}">
      <dgm:prSet/>
      <dgm:spPr/>
      <dgm:t>
        <a:bodyPr/>
        <a:lstStyle/>
        <a:p>
          <a:endParaRPr lang="en-US"/>
        </a:p>
      </dgm:t>
    </dgm:pt>
    <dgm:pt modelId="{050AD70A-FCD8-4401-8BCA-2C52C3BE0A33}" type="sibTrans" cxnId="{D421D187-D57E-4CD7-BDC6-8BB0D3442E55}">
      <dgm:prSet/>
      <dgm:spPr/>
      <dgm:t>
        <a:bodyPr/>
        <a:lstStyle/>
        <a:p>
          <a:endParaRPr lang="en-US"/>
        </a:p>
      </dgm:t>
    </dgm:pt>
    <dgm:pt modelId="{8F198768-0320-4701-B8C2-6565EDAE90A9}">
      <dgm:prSet phldrT="[Text]" phldr="1"/>
      <dgm:spPr/>
      <dgm:t>
        <a:bodyPr/>
        <a:lstStyle/>
        <a:p>
          <a:endParaRPr lang="en-US">
            <a:latin typeface="Arial" panose="020B0604020202020204" pitchFamily="34" charset="0"/>
            <a:cs typeface="Arial" panose="020B0604020202020204" pitchFamily="34" charset="0"/>
          </a:endParaRPr>
        </a:p>
      </dgm:t>
    </dgm:pt>
    <dgm:pt modelId="{8659C36D-2898-4297-853F-68A7CEB3F042}" type="parTrans" cxnId="{CD55B8E0-EDE6-4835-9283-05CC96ACFFAA}">
      <dgm:prSet/>
      <dgm:spPr/>
      <dgm:t>
        <a:bodyPr/>
        <a:lstStyle/>
        <a:p>
          <a:endParaRPr lang="en-US"/>
        </a:p>
      </dgm:t>
    </dgm:pt>
    <dgm:pt modelId="{75439732-EF0F-481C-B22B-146535301F0C}" type="sibTrans" cxnId="{CD55B8E0-EDE6-4835-9283-05CC96ACFFAA}">
      <dgm:prSet/>
      <dgm:spPr/>
      <dgm:t>
        <a:bodyPr/>
        <a:lstStyle/>
        <a:p>
          <a:endParaRPr lang="en-US"/>
        </a:p>
      </dgm:t>
    </dgm:pt>
    <dgm:pt modelId="{5B4E905B-D828-4170-B478-EE5011EE5F64}" type="pres">
      <dgm:prSet presAssocID="{B95852F7-6F46-40E2-8E8A-98CF4A6E260C}" presName="hierChild1" presStyleCnt="0">
        <dgm:presLayoutVars>
          <dgm:orgChart val="1"/>
          <dgm:chPref val="1"/>
          <dgm:dir/>
          <dgm:animOne val="branch"/>
          <dgm:animLvl val="lvl"/>
          <dgm:resizeHandles/>
        </dgm:presLayoutVars>
      </dgm:prSet>
      <dgm:spPr/>
    </dgm:pt>
    <dgm:pt modelId="{A5444912-5433-4E49-8612-9AB71F89C364}" type="pres">
      <dgm:prSet presAssocID="{7D27D124-D2A0-4AE4-A6C8-0DF923D1CE01}" presName="hierRoot1" presStyleCnt="0">
        <dgm:presLayoutVars>
          <dgm:hierBranch val="init"/>
        </dgm:presLayoutVars>
      </dgm:prSet>
      <dgm:spPr/>
    </dgm:pt>
    <dgm:pt modelId="{FE06FCC2-EC13-4FC7-90B5-9868C86CE0A3}" type="pres">
      <dgm:prSet presAssocID="{7D27D124-D2A0-4AE4-A6C8-0DF923D1CE01}" presName="rootComposite1" presStyleCnt="0"/>
      <dgm:spPr/>
    </dgm:pt>
    <dgm:pt modelId="{71F4C075-F063-4963-89F5-120C6A59B7C0}" type="pres">
      <dgm:prSet presAssocID="{7D27D124-D2A0-4AE4-A6C8-0DF923D1CE01}" presName="rootText1" presStyleLbl="node0" presStyleIdx="0" presStyleCnt="1">
        <dgm:presLayoutVars>
          <dgm:chPref val="3"/>
        </dgm:presLayoutVars>
      </dgm:prSet>
      <dgm:spPr/>
    </dgm:pt>
    <dgm:pt modelId="{A925E69B-A226-41EB-B063-B9F18AB7A28A}" type="pres">
      <dgm:prSet presAssocID="{7D27D124-D2A0-4AE4-A6C8-0DF923D1CE01}" presName="rootPict1" presStyleLbl="alignImgPlace1" presStyleIdx="0" presStyleCnt="5"/>
      <dgm:spPr/>
    </dgm:pt>
    <dgm:pt modelId="{440A6555-7CC5-4704-AD6C-468D6C665505}" type="pres">
      <dgm:prSet presAssocID="{7D27D124-D2A0-4AE4-A6C8-0DF923D1CE01}" presName="rootConnector1" presStyleLbl="node1" presStyleIdx="0" presStyleCnt="0"/>
      <dgm:spPr/>
    </dgm:pt>
    <dgm:pt modelId="{54C83BF1-4105-4009-909A-E9FAF240C3E7}" type="pres">
      <dgm:prSet presAssocID="{7D27D124-D2A0-4AE4-A6C8-0DF923D1CE01}" presName="hierChild2" presStyleCnt="0"/>
      <dgm:spPr/>
    </dgm:pt>
    <dgm:pt modelId="{47E0DBD1-67EA-4F7C-A74A-8579288F1245}" type="pres">
      <dgm:prSet presAssocID="{C7B79FAD-818A-41C6-934F-5B1CD509557E}" presName="Name37" presStyleLbl="parChTrans1D2" presStyleIdx="0" presStyleCnt="4"/>
      <dgm:spPr/>
    </dgm:pt>
    <dgm:pt modelId="{A0DE1439-760B-4764-A3F7-5CE0F795F1E2}" type="pres">
      <dgm:prSet presAssocID="{1C56FCCE-F3C0-4CA5-BD3A-83FFEBE52F0C}" presName="hierRoot2" presStyleCnt="0">
        <dgm:presLayoutVars>
          <dgm:hierBranch val="init"/>
        </dgm:presLayoutVars>
      </dgm:prSet>
      <dgm:spPr/>
    </dgm:pt>
    <dgm:pt modelId="{1849CBAA-90B3-4BDE-B2E3-A0CEC0945F55}" type="pres">
      <dgm:prSet presAssocID="{1C56FCCE-F3C0-4CA5-BD3A-83FFEBE52F0C}" presName="rootComposite" presStyleCnt="0"/>
      <dgm:spPr/>
    </dgm:pt>
    <dgm:pt modelId="{2A0EFDD3-6830-4D9B-B929-8976D81C878D}" type="pres">
      <dgm:prSet presAssocID="{1C56FCCE-F3C0-4CA5-BD3A-83FFEBE52F0C}" presName="rootText" presStyleLbl="node2" presStyleIdx="0" presStyleCnt="3">
        <dgm:presLayoutVars>
          <dgm:chPref val="3"/>
        </dgm:presLayoutVars>
      </dgm:prSet>
      <dgm:spPr/>
    </dgm:pt>
    <dgm:pt modelId="{2575091C-0858-4F93-AA76-246C1C5BF9B2}" type="pres">
      <dgm:prSet presAssocID="{1C56FCCE-F3C0-4CA5-BD3A-83FFEBE52F0C}" presName="rootPict" presStyleLbl="alignImgPlace1" presStyleIdx="1" presStyleCnt="5"/>
      <dgm:spPr/>
    </dgm:pt>
    <dgm:pt modelId="{8C73C750-8103-4DC9-900B-C53FE6E3B289}" type="pres">
      <dgm:prSet presAssocID="{1C56FCCE-F3C0-4CA5-BD3A-83FFEBE52F0C}" presName="rootConnector" presStyleLbl="node2" presStyleIdx="0" presStyleCnt="3"/>
      <dgm:spPr/>
    </dgm:pt>
    <dgm:pt modelId="{D7E16117-DE4C-4BC6-93B5-00C89DC3DDC2}" type="pres">
      <dgm:prSet presAssocID="{1C56FCCE-F3C0-4CA5-BD3A-83FFEBE52F0C}" presName="hierChild4" presStyleCnt="0"/>
      <dgm:spPr/>
    </dgm:pt>
    <dgm:pt modelId="{0A9403FA-549D-4152-8230-E7D4C39FE650}" type="pres">
      <dgm:prSet presAssocID="{1C56FCCE-F3C0-4CA5-BD3A-83FFEBE52F0C}" presName="hierChild5" presStyleCnt="0"/>
      <dgm:spPr/>
    </dgm:pt>
    <dgm:pt modelId="{A8447771-13B3-4B15-94C0-DAF8D54A8241}" type="pres">
      <dgm:prSet presAssocID="{357BF248-4BA4-473A-904B-E0E790FF2AB8}" presName="Name37" presStyleLbl="parChTrans1D2" presStyleIdx="1" presStyleCnt="4"/>
      <dgm:spPr/>
    </dgm:pt>
    <dgm:pt modelId="{F6B178ED-8D72-4A47-B2E1-0EC4EB670DA4}" type="pres">
      <dgm:prSet presAssocID="{B6F351BE-24C4-4AD6-9FE2-390826156357}" presName="hierRoot2" presStyleCnt="0">
        <dgm:presLayoutVars>
          <dgm:hierBranch val="init"/>
        </dgm:presLayoutVars>
      </dgm:prSet>
      <dgm:spPr/>
    </dgm:pt>
    <dgm:pt modelId="{BBAD844F-F0A3-4598-94E8-E75EBF9C6265}" type="pres">
      <dgm:prSet presAssocID="{B6F351BE-24C4-4AD6-9FE2-390826156357}" presName="rootComposite" presStyleCnt="0"/>
      <dgm:spPr/>
    </dgm:pt>
    <dgm:pt modelId="{E5CE76F9-CDC1-44C5-8629-3883C117171D}" type="pres">
      <dgm:prSet presAssocID="{B6F351BE-24C4-4AD6-9FE2-390826156357}" presName="rootText" presStyleLbl="node2" presStyleIdx="1" presStyleCnt="3">
        <dgm:presLayoutVars>
          <dgm:chPref val="3"/>
        </dgm:presLayoutVars>
      </dgm:prSet>
      <dgm:spPr/>
    </dgm:pt>
    <dgm:pt modelId="{1421400E-985D-4BCB-A3C0-D9F6AA52FE8F}" type="pres">
      <dgm:prSet presAssocID="{B6F351BE-24C4-4AD6-9FE2-390826156357}" presName="rootPict" presStyleLbl="alignImgPlace1" presStyleIdx="2" presStyleCnt="5"/>
      <dgm:spPr/>
    </dgm:pt>
    <dgm:pt modelId="{22DA92B4-03B9-4F81-A730-D4A72D270926}" type="pres">
      <dgm:prSet presAssocID="{B6F351BE-24C4-4AD6-9FE2-390826156357}" presName="rootConnector" presStyleLbl="node2" presStyleIdx="1" presStyleCnt="3"/>
      <dgm:spPr/>
    </dgm:pt>
    <dgm:pt modelId="{88F078FA-0B73-4650-A861-76072B6B2910}" type="pres">
      <dgm:prSet presAssocID="{B6F351BE-24C4-4AD6-9FE2-390826156357}" presName="hierChild4" presStyleCnt="0"/>
      <dgm:spPr/>
    </dgm:pt>
    <dgm:pt modelId="{C1F3F513-80CB-452F-9746-5710D28613E5}" type="pres">
      <dgm:prSet presAssocID="{B6F351BE-24C4-4AD6-9FE2-390826156357}" presName="hierChild5" presStyleCnt="0"/>
      <dgm:spPr/>
    </dgm:pt>
    <dgm:pt modelId="{B2B230AF-E0BD-495F-8F46-3AB66C1D05C5}" type="pres">
      <dgm:prSet presAssocID="{8659C36D-2898-4297-853F-68A7CEB3F042}" presName="Name37" presStyleLbl="parChTrans1D2" presStyleIdx="2" presStyleCnt="4"/>
      <dgm:spPr/>
    </dgm:pt>
    <dgm:pt modelId="{10CB94C2-C3D6-4227-AB7F-E2D68E5AACB0}" type="pres">
      <dgm:prSet presAssocID="{8F198768-0320-4701-B8C2-6565EDAE90A9}" presName="hierRoot2" presStyleCnt="0">
        <dgm:presLayoutVars>
          <dgm:hierBranch val="init"/>
        </dgm:presLayoutVars>
      </dgm:prSet>
      <dgm:spPr/>
    </dgm:pt>
    <dgm:pt modelId="{69494020-6535-419B-86DB-711744070E55}" type="pres">
      <dgm:prSet presAssocID="{8F198768-0320-4701-B8C2-6565EDAE90A9}" presName="rootComposite" presStyleCnt="0"/>
      <dgm:spPr/>
    </dgm:pt>
    <dgm:pt modelId="{BDE918A5-73A1-4D53-8010-B180954E4902}" type="pres">
      <dgm:prSet presAssocID="{8F198768-0320-4701-B8C2-6565EDAE90A9}" presName="rootText" presStyleLbl="node2" presStyleIdx="2" presStyleCnt="3">
        <dgm:presLayoutVars>
          <dgm:chPref val="3"/>
        </dgm:presLayoutVars>
      </dgm:prSet>
      <dgm:spPr/>
    </dgm:pt>
    <dgm:pt modelId="{F20291C6-A5CC-4D7A-BB19-8BD59AF02532}" type="pres">
      <dgm:prSet presAssocID="{8F198768-0320-4701-B8C2-6565EDAE90A9}" presName="rootPict" presStyleLbl="alignImgPlace1" presStyleIdx="3" presStyleCnt="5"/>
      <dgm:spPr/>
    </dgm:pt>
    <dgm:pt modelId="{7CCE1A65-584D-45BE-9823-EFBE2492591A}" type="pres">
      <dgm:prSet presAssocID="{8F198768-0320-4701-B8C2-6565EDAE90A9}" presName="rootConnector" presStyleLbl="node2" presStyleIdx="2" presStyleCnt="3"/>
      <dgm:spPr/>
    </dgm:pt>
    <dgm:pt modelId="{0781D023-D765-44A5-982A-97EC62D697AF}" type="pres">
      <dgm:prSet presAssocID="{8F198768-0320-4701-B8C2-6565EDAE90A9}" presName="hierChild4" presStyleCnt="0"/>
      <dgm:spPr/>
    </dgm:pt>
    <dgm:pt modelId="{AE7B872E-E3F7-4674-BD68-1DC480E162B9}" type="pres">
      <dgm:prSet presAssocID="{8F198768-0320-4701-B8C2-6565EDAE90A9}" presName="hierChild5" presStyleCnt="0"/>
      <dgm:spPr/>
    </dgm:pt>
    <dgm:pt modelId="{B64BA0F5-B95E-45ED-83FC-BE5443FE9F5B}" type="pres">
      <dgm:prSet presAssocID="{7D27D124-D2A0-4AE4-A6C8-0DF923D1CE01}" presName="hierChild3" presStyleCnt="0"/>
      <dgm:spPr/>
    </dgm:pt>
    <dgm:pt modelId="{0BD3B9DC-F55A-436F-A44D-DBAC0E4B9807}" type="pres">
      <dgm:prSet presAssocID="{288584EF-FFE1-428E-813A-B000DB8DC270}" presName="Name111" presStyleLbl="parChTrans1D2" presStyleIdx="3" presStyleCnt="4"/>
      <dgm:spPr/>
    </dgm:pt>
    <dgm:pt modelId="{0AE54091-16CA-448A-B5A2-106B703A7940}" type="pres">
      <dgm:prSet presAssocID="{366D4D23-918D-4CA9-A7E2-047375668DAB}" presName="hierRoot3" presStyleCnt="0">
        <dgm:presLayoutVars>
          <dgm:hierBranch val="init"/>
        </dgm:presLayoutVars>
      </dgm:prSet>
      <dgm:spPr/>
    </dgm:pt>
    <dgm:pt modelId="{BAE7FFF6-A2A1-4E4B-AED1-315585F51CF6}" type="pres">
      <dgm:prSet presAssocID="{366D4D23-918D-4CA9-A7E2-047375668DAB}" presName="rootComposite3" presStyleCnt="0"/>
      <dgm:spPr/>
    </dgm:pt>
    <dgm:pt modelId="{4991FB50-8412-496C-A404-41EBEEBAF22F}" type="pres">
      <dgm:prSet presAssocID="{366D4D23-918D-4CA9-A7E2-047375668DAB}" presName="rootText3" presStyleLbl="asst1" presStyleIdx="0" presStyleCnt="1">
        <dgm:presLayoutVars>
          <dgm:chPref val="3"/>
        </dgm:presLayoutVars>
      </dgm:prSet>
      <dgm:spPr/>
    </dgm:pt>
    <dgm:pt modelId="{8104928D-E94E-43AF-A7AA-8653D4484156}" type="pres">
      <dgm:prSet presAssocID="{366D4D23-918D-4CA9-A7E2-047375668DAB}" presName="rootPict3" presStyleLbl="alignImgPlace1" presStyleIdx="4" presStyleCnt="5"/>
      <dgm:spPr/>
    </dgm:pt>
    <dgm:pt modelId="{73BE53F9-A942-42A0-8568-1A8530CB8BED}" type="pres">
      <dgm:prSet presAssocID="{366D4D23-918D-4CA9-A7E2-047375668DAB}" presName="rootConnector3" presStyleLbl="asst1" presStyleIdx="0" presStyleCnt="1"/>
      <dgm:spPr/>
    </dgm:pt>
    <dgm:pt modelId="{1D43B144-36F8-4342-BD0C-BE864CD9FC33}" type="pres">
      <dgm:prSet presAssocID="{366D4D23-918D-4CA9-A7E2-047375668DAB}" presName="hierChild6" presStyleCnt="0"/>
      <dgm:spPr/>
    </dgm:pt>
    <dgm:pt modelId="{46CB48F9-78B1-4C83-85D3-153DAB126648}" type="pres">
      <dgm:prSet presAssocID="{366D4D23-918D-4CA9-A7E2-047375668DAB}" presName="hierChild7" presStyleCnt="0"/>
      <dgm:spPr/>
    </dgm:pt>
  </dgm:ptLst>
  <dgm:cxnLst>
    <dgm:cxn modelId="{EE0E0A08-4366-4940-8A9D-C047FFA2B068}" srcId="{7D27D124-D2A0-4AE4-A6C8-0DF923D1CE01}" destId="{366D4D23-918D-4CA9-A7E2-047375668DAB}" srcOrd="0" destOrd="0" parTransId="{288584EF-FFE1-428E-813A-B000DB8DC270}" sibTransId="{C9A93AA1-25A2-42B0-9520-8ED6BFB03C66}"/>
    <dgm:cxn modelId="{7355180B-261D-4FB0-A913-E6F698E027C3}" type="presOf" srcId="{B6F351BE-24C4-4AD6-9FE2-390826156357}" destId="{E5CE76F9-CDC1-44C5-8629-3883C117171D}" srcOrd="0" destOrd="0" presId="urn:microsoft.com/office/officeart/2005/8/layout/pictureOrgChart+Icon"/>
    <dgm:cxn modelId="{BC97430E-FEF6-46D8-A05C-3FE482459CE9}" srcId="{B95852F7-6F46-40E2-8E8A-98CF4A6E260C}" destId="{7D27D124-D2A0-4AE4-A6C8-0DF923D1CE01}" srcOrd="0" destOrd="0" parTransId="{D816509F-4782-4B78-A560-3387770677A4}" sibTransId="{49A82695-424C-4052-BAF4-5891DC51895B}"/>
    <dgm:cxn modelId="{306D081F-5BD8-4389-8FC8-33D6454A010B}" type="presOf" srcId="{357BF248-4BA4-473A-904B-E0E790FF2AB8}" destId="{A8447771-13B3-4B15-94C0-DAF8D54A8241}" srcOrd="0" destOrd="0" presId="urn:microsoft.com/office/officeart/2005/8/layout/pictureOrgChart+Icon"/>
    <dgm:cxn modelId="{A6EF5831-D730-4070-B6AC-496917DA5AB8}" type="presOf" srcId="{366D4D23-918D-4CA9-A7E2-047375668DAB}" destId="{4991FB50-8412-496C-A404-41EBEEBAF22F}" srcOrd="0" destOrd="0" presId="urn:microsoft.com/office/officeart/2005/8/layout/pictureOrgChart+Icon"/>
    <dgm:cxn modelId="{70CEC16A-C104-4DBE-94AA-11A5FAD586F1}" type="presOf" srcId="{8F198768-0320-4701-B8C2-6565EDAE90A9}" destId="{BDE918A5-73A1-4D53-8010-B180954E4902}" srcOrd="0" destOrd="0" presId="urn:microsoft.com/office/officeart/2005/8/layout/pictureOrgChart+Icon"/>
    <dgm:cxn modelId="{D2D27E4D-92A0-49AA-A9FD-A6FBFD1A280F}" type="presOf" srcId="{7D27D124-D2A0-4AE4-A6C8-0DF923D1CE01}" destId="{440A6555-7CC5-4704-AD6C-468D6C665505}" srcOrd="1" destOrd="0" presId="urn:microsoft.com/office/officeart/2005/8/layout/pictureOrgChart+Icon"/>
    <dgm:cxn modelId="{9E151A57-49F4-4942-874A-DC01A0F40569}" type="presOf" srcId="{366D4D23-918D-4CA9-A7E2-047375668DAB}" destId="{73BE53F9-A942-42A0-8568-1A8530CB8BED}" srcOrd="1" destOrd="0" presId="urn:microsoft.com/office/officeart/2005/8/layout/pictureOrgChart+Icon"/>
    <dgm:cxn modelId="{F1C5A382-EDE2-43AD-82FC-D27CEA0D3F6D}" type="presOf" srcId="{8659C36D-2898-4297-853F-68A7CEB3F042}" destId="{B2B230AF-E0BD-495F-8F46-3AB66C1D05C5}" srcOrd="0" destOrd="0" presId="urn:microsoft.com/office/officeart/2005/8/layout/pictureOrgChart+Icon"/>
    <dgm:cxn modelId="{D421D187-D57E-4CD7-BDC6-8BB0D3442E55}" srcId="{7D27D124-D2A0-4AE4-A6C8-0DF923D1CE01}" destId="{B6F351BE-24C4-4AD6-9FE2-390826156357}" srcOrd="2" destOrd="0" parTransId="{357BF248-4BA4-473A-904B-E0E790FF2AB8}" sibTransId="{050AD70A-FCD8-4401-8BCA-2C52C3BE0A33}"/>
    <dgm:cxn modelId="{06580E8F-528B-494F-928F-59EDE44E8101}" type="presOf" srcId="{1C56FCCE-F3C0-4CA5-BD3A-83FFEBE52F0C}" destId="{8C73C750-8103-4DC9-900B-C53FE6E3B289}" srcOrd="1" destOrd="0" presId="urn:microsoft.com/office/officeart/2005/8/layout/pictureOrgChart+Icon"/>
    <dgm:cxn modelId="{7C5FC3A2-634D-458E-BDE5-54A0C6797EBA}" srcId="{7D27D124-D2A0-4AE4-A6C8-0DF923D1CE01}" destId="{1C56FCCE-F3C0-4CA5-BD3A-83FFEBE52F0C}" srcOrd="1" destOrd="0" parTransId="{C7B79FAD-818A-41C6-934F-5B1CD509557E}" sibTransId="{8C014C9A-BB1A-442A-A395-9EB71EC9DF38}"/>
    <dgm:cxn modelId="{0F27B4B3-42B5-4A13-BD6F-3B9272786E67}" type="presOf" srcId="{7D27D124-D2A0-4AE4-A6C8-0DF923D1CE01}" destId="{71F4C075-F063-4963-89F5-120C6A59B7C0}" srcOrd="0" destOrd="0" presId="urn:microsoft.com/office/officeart/2005/8/layout/pictureOrgChart+Icon"/>
    <dgm:cxn modelId="{28D8DFD0-19EE-436D-8715-30D23332016B}" type="presOf" srcId="{288584EF-FFE1-428E-813A-B000DB8DC270}" destId="{0BD3B9DC-F55A-436F-A44D-DBAC0E4B9807}" srcOrd="0" destOrd="0" presId="urn:microsoft.com/office/officeart/2005/8/layout/pictureOrgChart+Icon"/>
    <dgm:cxn modelId="{8BEE9EDC-EA6B-4186-8CAA-99C378DE7EAC}" type="presOf" srcId="{B95852F7-6F46-40E2-8E8A-98CF4A6E260C}" destId="{5B4E905B-D828-4170-B478-EE5011EE5F64}" srcOrd="0" destOrd="0" presId="urn:microsoft.com/office/officeart/2005/8/layout/pictureOrgChart+Icon"/>
    <dgm:cxn modelId="{CD55B8E0-EDE6-4835-9283-05CC96ACFFAA}" srcId="{7D27D124-D2A0-4AE4-A6C8-0DF923D1CE01}" destId="{8F198768-0320-4701-B8C2-6565EDAE90A9}" srcOrd="3" destOrd="0" parTransId="{8659C36D-2898-4297-853F-68A7CEB3F042}" sibTransId="{75439732-EF0F-481C-B22B-146535301F0C}"/>
    <dgm:cxn modelId="{0FD1DCEE-C873-451A-80F3-7D13B6460F23}" type="presOf" srcId="{C7B79FAD-818A-41C6-934F-5B1CD509557E}" destId="{47E0DBD1-67EA-4F7C-A74A-8579288F1245}" srcOrd="0" destOrd="0" presId="urn:microsoft.com/office/officeart/2005/8/layout/pictureOrgChart+Icon"/>
    <dgm:cxn modelId="{491709F1-9099-4F60-9D04-8AB97FDBEECE}" type="presOf" srcId="{1C56FCCE-F3C0-4CA5-BD3A-83FFEBE52F0C}" destId="{2A0EFDD3-6830-4D9B-B929-8976D81C878D}" srcOrd="0" destOrd="0" presId="urn:microsoft.com/office/officeart/2005/8/layout/pictureOrgChart+Icon"/>
    <dgm:cxn modelId="{788E1DF3-5642-42F5-A208-63B671D3A5EA}" type="presOf" srcId="{B6F351BE-24C4-4AD6-9FE2-390826156357}" destId="{22DA92B4-03B9-4F81-A730-D4A72D270926}" srcOrd="1" destOrd="0" presId="urn:microsoft.com/office/officeart/2005/8/layout/pictureOrgChart+Icon"/>
    <dgm:cxn modelId="{3CA413FF-89B6-4C9E-98EC-0988ABF7C753}" type="presOf" srcId="{8F198768-0320-4701-B8C2-6565EDAE90A9}" destId="{7CCE1A65-584D-45BE-9823-EFBE2492591A}" srcOrd="1" destOrd="0" presId="urn:microsoft.com/office/officeart/2005/8/layout/pictureOrgChart+Icon"/>
    <dgm:cxn modelId="{FCEA60A5-16D0-4407-BC9A-6801B3BDE4FC}" type="presParOf" srcId="{5B4E905B-D828-4170-B478-EE5011EE5F64}" destId="{A5444912-5433-4E49-8612-9AB71F89C364}" srcOrd="0" destOrd="0" presId="urn:microsoft.com/office/officeart/2005/8/layout/pictureOrgChart+Icon"/>
    <dgm:cxn modelId="{84C72C70-8CAE-46DC-AEA7-02212D1B10F1}" type="presParOf" srcId="{A5444912-5433-4E49-8612-9AB71F89C364}" destId="{FE06FCC2-EC13-4FC7-90B5-9868C86CE0A3}" srcOrd="0" destOrd="0" presId="urn:microsoft.com/office/officeart/2005/8/layout/pictureOrgChart+Icon"/>
    <dgm:cxn modelId="{C07112BC-B514-4E16-ADDD-4B7E92CF1936}" type="presParOf" srcId="{FE06FCC2-EC13-4FC7-90B5-9868C86CE0A3}" destId="{71F4C075-F063-4963-89F5-120C6A59B7C0}" srcOrd="0" destOrd="0" presId="urn:microsoft.com/office/officeart/2005/8/layout/pictureOrgChart+Icon"/>
    <dgm:cxn modelId="{4E2BE8D7-C3DB-4741-8D7A-7A55A92E6F48}" type="presParOf" srcId="{FE06FCC2-EC13-4FC7-90B5-9868C86CE0A3}" destId="{A925E69B-A226-41EB-B063-B9F18AB7A28A}" srcOrd="1" destOrd="0" presId="urn:microsoft.com/office/officeart/2005/8/layout/pictureOrgChart+Icon"/>
    <dgm:cxn modelId="{A5EE6058-7761-4BB6-BC80-27A43AE4CD46}" type="presParOf" srcId="{FE06FCC2-EC13-4FC7-90B5-9868C86CE0A3}" destId="{440A6555-7CC5-4704-AD6C-468D6C665505}" srcOrd="2" destOrd="0" presId="urn:microsoft.com/office/officeart/2005/8/layout/pictureOrgChart+Icon"/>
    <dgm:cxn modelId="{7B619923-059E-421B-AA49-0F1FC6737751}" type="presParOf" srcId="{A5444912-5433-4E49-8612-9AB71F89C364}" destId="{54C83BF1-4105-4009-909A-E9FAF240C3E7}" srcOrd="1" destOrd="0" presId="urn:microsoft.com/office/officeart/2005/8/layout/pictureOrgChart+Icon"/>
    <dgm:cxn modelId="{A8A3ECD5-CC42-4161-AD74-8F7EE2A46180}" type="presParOf" srcId="{54C83BF1-4105-4009-909A-E9FAF240C3E7}" destId="{47E0DBD1-67EA-4F7C-A74A-8579288F1245}" srcOrd="0" destOrd="0" presId="urn:microsoft.com/office/officeart/2005/8/layout/pictureOrgChart+Icon"/>
    <dgm:cxn modelId="{63813326-2B77-465A-B1DD-05B03F99459E}" type="presParOf" srcId="{54C83BF1-4105-4009-909A-E9FAF240C3E7}" destId="{A0DE1439-760B-4764-A3F7-5CE0F795F1E2}" srcOrd="1" destOrd="0" presId="urn:microsoft.com/office/officeart/2005/8/layout/pictureOrgChart+Icon"/>
    <dgm:cxn modelId="{21F140B7-D026-40E3-9611-B48AC785C481}" type="presParOf" srcId="{A0DE1439-760B-4764-A3F7-5CE0F795F1E2}" destId="{1849CBAA-90B3-4BDE-B2E3-A0CEC0945F55}" srcOrd="0" destOrd="0" presId="urn:microsoft.com/office/officeart/2005/8/layout/pictureOrgChart+Icon"/>
    <dgm:cxn modelId="{D37EC21A-8B8B-460E-897D-F9AAD02A505D}" type="presParOf" srcId="{1849CBAA-90B3-4BDE-B2E3-A0CEC0945F55}" destId="{2A0EFDD3-6830-4D9B-B929-8976D81C878D}" srcOrd="0" destOrd="0" presId="urn:microsoft.com/office/officeart/2005/8/layout/pictureOrgChart+Icon"/>
    <dgm:cxn modelId="{6EF74FC5-8D39-47AF-9FEB-069A532DC34A}" type="presParOf" srcId="{1849CBAA-90B3-4BDE-B2E3-A0CEC0945F55}" destId="{2575091C-0858-4F93-AA76-246C1C5BF9B2}" srcOrd="1" destOrd="0" presId="urn:microsoft.com/office/officeart/2005/8/layout/pictureOrgChart+Icon"/>
    <dgm:cxn modelId="{D991CC28-BB72-4C4A-9228-B13DE6917057}" type="presParOf" srcId="{1849CBAA-90B3-4BDE-B2E3-A0CEC0945F55}" destId="{8C73C750-8103-4DC9-900B-C53FE6E3B289}" srcOrd="2" destOrd="0" presId="urn:microsoft.com/office/officeart/2005/8/layout/pictureOrgChart+Icon"/>
    <dgm:cxn modelId="{B1B86CB9-FF4F-43EF-A7D0-9E68D5CA3401}" type="presParOf" srcId="{A0DE1439-760B-4764-A3F7-5CE0F795F1E2}" destId="{D7E16117-DE4C-4BC6-93B5-00C89DC3DDC2}" srcOrd="1" destOrd="0" presId="urn:microsoft.com/office/officeart/2005/8/layout/pictureOrgChart+Icon"/>
    <dgm:cxn modelId="{BB29EF04-4A73-4128-9B44-795CE0B1A2E5}" type="presParOf" srcId="{A0DE1439-760B-4764-A3F7-5CE0F795F1E2}" destId="{0A9403FA-549D-4152-8230-E7D4C39FE650}" srcOrd="2" destOrd="0" presId="urn:microsoft.com/office/officeart/2005/8/layout/pictureOrgChart+Icon"/>
    <dgm:cxn modelId="{ED4405EF-C240-44AE-B5EB-A9FA43CB3735}" type="presParOf" srcId="{54C83BF1-4105-4009-909A-E9FAF240C3E7}" destId="{A8447771-13B3-4B15-94C0-DAF8D54A8241}" srcOrd="2" destOrd="0" presId="urn:microsoft.com/office/officeart/2005/8/layout/pictureOrgChart+Icon"/>
    <dgm:cxn modelId="{6D628030-58DE-42DE-AA6C-255E74C8A385}" type="presParOf" srcId="{54C83BF1-4105-4009-909A-E9FAF240C3E7}" destId="{F6B178ED-8D72-4A47-B2E1-0EC4EB670DA4}" srcOrd="3" destOrd="0" presId="urn:microsoft.com/office/officeart/2005/8/layout/pictureOrgChart+Icon"/>
    <dgm:cxn modelId="{9A29FE0C-73D0-4DFF-9976-E11AEC0991C2}" type="presParOf" srcId="{F6B178ED-8D72-4A47-B2E1-0EC4EB670DA4}" destId="{BBAD844F-F0A3-4598-94E8-E75EBF9C6265}" srcOrd="0" destOrd="0" presId="urn:microsoft.com/office/officeart/2005/8/layout/pictureOrgChart+Icon"/>
    <dgm:cxn modelId="{1F8984B9-EB32-4F6B-876D-07462488C52C}" type="presParOf" srcId="{BBAD844F-F0A3-4598-94E8-E75EBF9C6265}" destId="{E5CE76F9-CDC1-44C5-8629-3883C117171D}" srcOrd="0" destOrd="0" presId="urn:microsoft.com/office/officeart/2005/8/layout/pictureOrgChart+Icon"/>
    <dgm:cxn modelId="{CDF42639-374C-40DF-A76E-379E92F07D16}" type="presParOf" srcId="{BBAD844F-F0A3-4598-94E8-E75EBF9C6265}" destId="{1421400E-985D-4BCB-A3C0-D9F6AA52FE8F}" srcOrd="1" destOrd="0" presId="urn:microsoft.com/office/officeart/2005/8/layout/pictureOrgChart+Icon"/>
    <dgm:cxn modelId="{67051ABE-B69F-48ED-B534-B269B9C0DC87}" type="presParOf" srcId="{BBAD844F-F0A3-4598-94E8-E75EBF9C6265}" destId="{22DA92B4-03B9-4F81-A730-D4A72D270926}" srcOrd="2" destOrd="0" presId="urn:microsoft.com/office/officeart/2005/8/layout/pictureOrgChart+Icon"/>
    <dgm:cxn modelId="{17B61810-9462-4407-AB27-B295FA705EB5}" type="presParOf" srcId="{F6B178ED-8D72-4A47-B2E1-0EC4EB670DA4}" destId="{88F078FA-0B73-4650-A861-76072B6B2910}" srcOrd="1" destOrd="0" presId="urn:microsoft.com/office/officeart/2005/8/layout/pictureOrgChart+Icon"/>
    <dgm:cxn modelId="{F7587CC1-254C-482B-A4B5-FA2F6676E5D2}" type="presParOf" srcId="{F6B178ED-8D72-4A47-B2E1-0EC4EB670DA4}" destId="{C1F3F513-80CB-452F-9746-5710D28613E5}" srcOrd="2" destOrd="0" presId="urn:microsoft.com/office/officeart/2005/8/layout/pictureOrgChart+Icon"/>
    <dgm:cxn modelId="{668DF524-5493-4FB4-A7DA-B8D5E1C6460E}" type="presParOf" srcId="{54C83BF1-4105-4009-909A-E9FAF240C3E7}" destId="{B2B230AF-E0BD-495F-8F46-3AB66C1D05C5}" srcOrd="4" destOrd="0" presId="urn:microsoft.com/office/officeart/2005/8/layout/pictureOrgChart+Icon"/>
    <dgm:cxn modelId="{BEFF4AD1-C75A-4BD2-8A61-9484CE3992D3}" type="presParOf" srcId="{54C83BF1-4105-4009-909A-E9FAF240C3E7}" destId="{10CB94C2-C3D6-4227-AB7F-E2D68E5AACB0}" srcOrd="5" destOrd="0" presId="urn:microsoft.com/office/officeart/2005/8/layout/pictureOrgChart+Icon"/>
    <dgm:cxn modelId="{A7A8289E-6400-426F-A3C3-C14F99983858}" type="presParOf" srcId="{10CB94C2-C3D6-4227-AB7F-E2D68E5AACB0}" destId="{69494020-6535-419B-86DB-711744070E55}" srcOrd="0" destOrd="0" presId="urn:microsoft.com/office/officeart/2005/8/layout/pictureOrgChart+Icon"/>
    <dgm:cxn modelId="{DF74D1C5-E96A-4A15-B100-9F478ABBD298}" type="presParOf" srcId="{69494020-6535-419B-86DB-711744070E55}" destId="{BDE918A5-73A1-4D53-8010-B180954E4902}" srcOrd="0" destOrd="0" presId="urn:microsoft.com/office/officeart/2005/8/layout/pictureOrgChart+Icon"/>
    <dgm:cxn modelId="{3FBBFA3D-0457-4687-B09E-961F27B0DDD3}" type="presParOf" srcId="{69494020-6535-419B-86DB-711744070E55}" destId="{F20291C6-A5CC-4D7A-BB19-8BD59AF02532}" srcOrd="1" destOrd="0" presId="urn:microsoft.com/office/officeart/2005/8/layout/pictureOrgChart+Icon"/>
    <dgm:cxn modelId="{D4A8D847-7B38-407D-A5E7-B98DE6E42107}" type="presParOf" srcId="{69494020-6535-419B-86DB-711744070E55}" destId="{7CCE1A65-584D-45BE-9823-EFBE2492591A}" srcOrd="2" destOrd="0" presId="urn:microsoft.com/office/officeart/2005/8/layout/pictureOrgChart+Icon"/>
    <dgm:cxn modelId="{2E91FE1F-D02B-4E27-85A5-B28B9D786669}" type="presParOf" srcId="{10CB94C2-C3D6-4227-AB7F-E2D68E5AACB0}" destId="{0781D023-D765-44A5-982A-97EC62D697AF}" srcOrd="1" destOrd="0" presId="urn:microsoft.com/office/officeart/2005/8/layout/pictureOrgChart+Icon"/>
    <dgm:cxn modelId="{0EAB69A1-42D3-4A72-9BC6-EACF00631F02}" type="presParOf" srcId="{10CB94C2-C3D6-4227-AB7F-E2D68E5AACB0}" destId="{AE7B872E-E3F7-4674-BD68-1DC480E162B9}" srcOrd="2" destOrd="0" presId="urn:microsoft.com/office/officeart/2005/8/layout/pictureOrgChart+Icon"/>
    <dgm:cxn modelId="{8A015911-99FA-42EA-831C-7E9525C189F6}" type="presParOf" srcId="{A5444912-5433-4E49-8612-9AB71F89C364}" destId="{B64BA0F5-B95E-45ED-83FC-BE5443FE9F5B}" srcOrd="2" destOrd="0" presId="urn:microsoft.com/office/officeart/2005/8/layout/pictureOrgChart+Icon"/>
    <dgm:cxn modelId="{EA3AFE47-6FBC-4912-8F55-1DC646D6D401}" type="presParOf" srcId="{B64BA0F5-B95E-45ED-83FC-BE5443FE9F5B}" destId="{0BD3B9DC-F55A-436F-A44D-DBAC0E4B9807}" srcOrd="0" destOrd="0" presId="urn:microsoft.com/office/officeart/2005/8/layout/pictureOrgChart+Icon"/>
    <dgm:cxn modelId="{41CDF071-D00C-4F97-854F-7E902E2B86EF}" type="presParOf" srcId="{B64BA0F5-B95E-45ED-83FC-BE5443FE9F5B}" destId="{0AE54091-16CA-448A-B5A2-106B703A7940}" srcOrd="1" destOrd="0" presId="urn:microsoft.com/office/officeart/2005/8/layout/pictureOrgChart+Icon"/>
    <dgm:cxn modelId="{B2492E8E-2592-4B70-8D0E-75D2706EACAF}" type="presParOf" srcId="{0AE54091-16CA-448A-B5A2-106B703A7940}" destId="{BAE7FFF6-A2A1-4E4B-AED1-315585F51CF6}" srcOrd="0" destOrd="0" presId="urn:microsoft.com/office/officeart/2005/8/layout/pictureOrgChart+Icon"/>
    <dgm:cxn modelId="{A7111F62-B8EE-4079-A14B-E98166F8A469}" type="presParOf" srcId="{BAE7FFF6-A2A1-4E4B-AED1-315585F51CF6}" destId="{4991FB50-8412-496C-A404-41EBEEBAF22F}" srcOrd="0" destOrd="0" presId="urn:microsoft.com/office/officeart/2005/8/layout/pictureOrgChart+Icon"/>
    <dgm:cxn modelId="{E6EE6728-901A-4CE6-BDE4-17B54D738C62}" type="presParOf" srcId="{BAE7FFF6-A2A1-4E4B-AED1-315585F51CF6}" destId="{8104928D-E94E-43AF-A7AA-8653D4484156}" srcOrd="1" destOrd="0" presId="urn:microsoft.com/office/officeart/2005/8/layout/pictureOrgChart+Icon"/>
    <dgm:cxn modelId="{A564D808-7418-4555-8B52-A4741B78DC8E}" type="presParOf" srcId="{BAE7FFF6-A2A1-4E4B-AED1-315585F51CF6}" destId="{73BE53F9-A942-42A0-8568-1A8530CB8BED}" srcOrd="2" destOrd="0" presId="urn:microsoft.com/office/officeart/2005/8/layout/pictureOrgChart+Icon"/>
    <dgm:cxn modelId="{9273B2E2-D138-4233-8885-3A64C282E1C5}" type="presParOf" srcId="{0AE54091-16CA-448A-B5A2-106B703A7940}" destId="{1D43B144-36F8-4342-BD0C-BE864CD9FC33}" srcOrd="1" destOrd="0" presId="urn:microsoft.com/office/officeart/2005/8/layout/pictureOrgChart+Icon"/>
    <dgm:cxn modelId="{2E8D0FD7-E713-42FE-97B2-EFE65D05728D}" type="presParOf" srcId="{0AE54091-16CA-448A-B5A2-106B703A7940}" destId="{46CB48F9-78B1-4C83-85D3-153DAB126648}" srcOrd="2" destOrd="0" presId="urn:microsoft.com/office/officeart/2005/8/layout/pictureOrgChar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3B9DC-F55A-436F-A44D-DBAC0E4B9807}">
      <dsp:nvSpPr>
        <dsp:cNvPr id="0" name=""/>
        <dsp:cNvSpPr/>
      </dsp:nvSpPr>
      <dsp:spPr>
        <a:xfrm>
          <a:off x="3009870" y="1235362"/>
          <a:ext cx="196879" cy="862518"/>
        </a:xfrm>
        <a:custGeom>
          <a:avLst/>
          <a:gdLst/>
          <a:ahLst/>
          <a:cxnLst/>
          <a:rect l="0" t="0" r="0" b="0"/>
          <a:pathLst>
            <a:path>
              <a:moveTo>
                <a:pt x="196879" y="0"/>
              </a:moveTo>
              <a:lnTo>
                <a:pt x="196879" y="862518"/>
              </a:lnTo>
              <a:lnTo>
                <a:pt x="0" y="86251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B230AF-E0BD-495F-8F46-3AB66C1D05C5}">
      <dsp:nvSpPr>
        <dsp:cNvPr id="0" name=""/>
        <dsp:cNvSpPr/>
      </dsp:nvSpPr>
      <dsp:spPr>
        <a:xfrm>
          <a:off x="3206750" y="1235362"/>
          <a:ext cx="2268799" cy="1725037"/>
        </a:xfrm>
        <a:custGeom>
          <a:avLst/>
          <a:gdLst/>
          <a:ahLst/>
          <a:cxnLst/>
          <a:rect l="0" t="0" r="0" b="0"/>
          <a:pathLst>
            <a:path>
              <a:moveTo>
                <a:pt x="0" y="0"/>
              </a:moveTo>
              <a:lnTo>
                <a:pt x="0" y="1528158"/>
              </a:lnTo>
              <a:lnTo>
                <a:pt x="2268799" y="1528158"/>
              </a:lnTo>
              <a:lnTo>
                <a:pt x="2268799" y="172503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447771-13B3-4B15-94C0-DAF8D54A8241}">
      <dsp:nvSpPr>
        <dsp:cNvPr id="0" name=""/>
        <dsp:cNvSpPr/>
      </dsp:nvSpPr>
      <dsp:spPr>
        <a:xfrm>
          <a:off x="3161030" y="1235362"/>
          <a:ext cx="91440" cy="1725037"/>
        </a:xfrm>
        <a:custGeom>
          <a:avLst/>
          <a:gdLst/>
          <a:ahLst/>
          <a:cxnLst/>
          <a:rect l="0" t="0" r="0" b="0"/>
          <a:pathLst>
            <a:path>
              <a:moveTo>
                <a:pt x="45720" y="0"/>
              </a:moveTo>
              <a:lnTo>
                <a:pt x="45720" y="172503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E0DBD1-67EA-4F7C-A74A-8579288F1245}">
      <dsp:nvSpPr>
        <dsp:cNvPr id="0" name=""/>
        <dsp:cNvSpPr/>
      </dsp:nvSpPr>
      <dsp:spPr>
        <a:xfrm>
          <a:off x="937950" y="1235362"/>
          <a:ext cx="2268799" cy="1725037"/>
        </a:xfrm>
        <a:custGeom>
          <a:avLst/>
          <a:gdLst/>
          <a:ahLst/>
          <a:cxnLst/>
          <a:rect l="0" t="0" r="0" b="0"/>
          <a:pathLst>
            <a:path>
              <a:moveTo>
                <a:pt x="2268799" y="0"/>
              </a:moveTo>
              <a:lnTo>
                <a:pt x="2268799" y="1528158"/>
              </a:lnTo>
              <a:lnTo>
                <a:pt x="0" y="1528158"/>
              </a:lnTo>
              <a:lnTo>
                <a:pt x="0" y="172503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F4C075-F063-4963-89F5-120C6A59B7C0}">
      <dsp:nvSpPr>
        <dsp:cNvPr id="0" name=""/>
        <dsp:cNvSpPr/>
      </dsp:nvSpPr>
      <dsp:spPr>
        <a:xfrm>
          <a:off x="2269229" y="297842"/>
          <a:ext cx="1875040" cy="937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4546"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latin typeface="Arial" panose="020B0604020202020204" pitchFamily="34" charset="0"/>
            <a:cs typeface="Arial" panose="020B0604020202020204" pitchFamily="34" charset="0"/>
          </a:endParaRPr>
        </a:p>
      </dsp:txBody>
      <dsp:txXfrm>
        <a:off x="2269229" y="297842"/>
        <a:ext cx="1875040" cy="937520"/>
      </dsp:txXfrm>
    </dsp:sp>
    <dsp:sp modelId="{A925E69B-A226-41EB-B063-B9F18AB7A28A}">
      <dsp:nvSpPr>
        <dsp:cNvPr id="0" name=""/>
        <dsp:cNvSpPr/>
      </dsp:nvSpPr>
      <dsp:spPr>
        <a:xfrm>
          <a:off x="2362981" y="391594"/>
          <a:ext cx="562512" cy="750016"/>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0EFDD3-6830-4D9B-B929-8976D81C878D}">
      <dsp:nvSpPr>
        <dsp:cNvPr id="0" name=""/>
        <dsp:cNvSpPr/>
      </dsp:nvSpPr>
      <dsp:spPr>
        <a:xfrm>
          <a:off x="430" y="2960400"/>
          <a:ext cx="1875040" cy="937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4546"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latin typeface="Arial" panose="020B0604020202020204" pitchFamily="34" charset="0"/>
            <a:cs typeface="Arial" panose="020B0604020202020204" pitchFamily="34" charset="0"/>
          </a:endParaRPr>
        </a:p>
      </dsp:txBody>
      <dsp:txXfrm>
        <a:off x="430" y="2960400"/>
        <a:ext cx="1875040" cy="937520"/>
      </dsp:txXfrm>
    </dsp:sp>
    <dsp:sp modelId="{2575091C-0858-4F93-AA76-246C1C5BF9B2}">
      <dsp:nvSpPr>
        <dsp:cNvPr id="0" name=""/>
        <dsp:cNvSpPr/>
      </dsp:nvSpPr>
      <dsp:spPr>
        <a:xfrm>
          <a:off x="94182" y="3054152"/>
          <a:ext cx="562512" cy="750016"/>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CE76F9-CDC1-44C5-8629-3883C117171D}">
      <dsp:nvSpPr>
        <dsp:cNvPr id="0" name=""/>
        <dsp:cNvSpPr/>
      </dsp:nvSpPr>
      <dsp:spPr>
        <a:xfrm>
          <a:off x="2269229" y="2960400"/>
          <a:ext cx="1875040" cy="937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4546"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latin typeface="Arial" panose="020B0604020202020204" pitchFamily="34" charset="0"/>
            <a:cs typeface="Arial" panose="020B0604020202020204" pitchFamily="34" charset="0"/>
          </a:endParaRPr>
        </a:p>
      </dsp:txBody>
      <dsp:txXfrm>
        <a:off x="2269229" y="2960400"/>
        <a:ext cx="1875040" cy="937520"/>
      </dsp:txXfrm>
    </dsp:sp>
    <dsp:sp modelId="{1421400E-985D-4BCB-A3C0-D9F6AA52FE8F}">
      <dsp:nvSpPr>
        <dsp:cNvPr id="0" name=""/>
        <dsp:cNvSpPr/>
      </dsp:nvSpPr>
      <dsp:spPr>
        <a:xfrm>
          <a:off x="2362981" y="3054152"/>
          <a:ext cx="562512" cy="750016"/>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E918A5-73A1-4D53-8010-B180954E4902}">
      <dsp:nvSpPr>
        <dsp:cNvPr id="0" name=""/>
        <dsp:cNvSpPr/>
      </dsp:nvSpPr>
      <dsp:spPr>
        <a:xfrm>
          <a:off x="4538028" y="2960400"/>
          <a:ext cx="1875040" cy="937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4546"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latin typeface="Arial" panose="020B0604020202020204" pitchFamily="34" charset="0"/>
            <a:cs typeface="Arial" panose="020B0604020202020204" pitchFamily="34" charset="0"/>
          </a:endParaRPr>
        </a:p>
      </dsp:txBody>
      <dsp:txXfrm>
        <a:off x="4538028" y="2960400"/>
        <a:ext cx="1875040" cy="937520"/>
      </dsp:txXfrm>
    </dsp:sp>
    <dsp:sp modelId="{F20291C6-A5CC-4D7A-BB19-8BD59AF02532}">
      <dsp:nvSpPr>
        <dsp:cNvPr id="0" name=""/>
        <dsp:cNvSpPr/>
      </dsp:nvSpPr>
      <dsp:spPr>
        <a:xfrm>
          <a:off x="4631780" y="3054152"/>
          <a:ext cx="562512" cy="750016"/>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91FB50-8412-496C-A404-41EBEEBAF22F}">
      <dsp:nvSpPr>
        <dsp:cNvPr id="0" name=""/>
        <dsp:cNvSpPr/>
      </dsp:nvSpPr>
      <dsp:spPr>
        <a:xfrm>
          <a:off x="1134830" y="1629121"/>
          <a:ext cx="1875040" cy="93752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4546" tIns="24130" rIns="24130" bIns="24130" numCol="1" spcCol="1270" anchor="ctr" anchorCtr="0">
          <a:noAutofit/>
        </a:bodyPr>
        <a:lstStyle/>
        <a:p>
          <a:pPr marL="0" lvl="0" indent="0" algn="ctr" defTabSz="1689100">
            <a:lnSpc>
              <a:spcPct val="90000"/>
            </a:lnSpc>
            <a:spcBef>
              <a:spcPct val="0"/>
            </a:spcBef>
            <a:spcAft>
              <a:spcPct val="35000"/>
            </a:spcAft>
            <a:buNone/>
          </a:pPr>
          <a:endParaRPr lang="en-US" sz="3800" kern="1200">
            <a:latin typeface="Arial" panose="020B0604020202020204" pitchFamily="34" charset="0"/>
            <a:cs typeface="Arial" panose="020B0604020202020204" pitchFamily="34" charset="0"/>
          </a:endParaRPr>
        </a:p>
      </dsp:txBody>
      <dsp:txXfrm>
        <a:off x="1134830" y="1629121"/>
        <a:ext cx="1875040" cy="937520"/>
      </dsp:txXfrm>
    </dsp:sp>
    <dsp:sp modelId="{8104928D-E94E-43AF-A7AA-8653D4484156}">
      <dsp:nvSpPr>
        <dsp:cNvPr id="0" name=""/>
        <dsp:cNvSpPr/>
      </dsp:nvSpPr>
      <dsp:spPr>
        <a:xfrm>
          <a:off x="1228582" y="1722873"/>
          <a:ext cx="562512" cy="750016"/>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E9B8FC-47A2-F628-B999-9D33A4E40595}"/>
              </a:ext>
            </a:extLst>
          </p:cNvPr>
          <p:cNvSpPr>
            <a:spLocks noGrp="1"/>
          </p:cNvSpPr>
          <p:nvPr>
            <p:ph type="hdr" sz="quarter"/>
          </p:nvPr>
        </p:nvSpPr>
        <p:spPr>
          <a:xfrm>
            <a:off x="0" y="1"/>
            <a:ext cx="3037840" cy="466435"/>
          </a:xfrm>
          <a:prstGeom prst="rect">
            <a:avLst/>
          </a:prstGeom>
        </p:spPr>
        <p:txBody>
          <a:bodyPr vert="horz" lIns="93161" tIns="46581" rIns="93161" bIns="46581" rtlCol="0"/>
          <a:lstStyle>
            <a:lvl1pPr algn="l">
              <a:defRPr sz="1200"/>
            </a:lvl1pPr>
          </a:lstStyle>
          <a:p>
            <a:endParaRPr lang="en-US"/>
          </a:p>
        </p:txBody>
      </p:sp>
      <p:sp>
        <p:nvSpPr>
          <p:cNvPr id="3" name="Date Placeholder 2">
            <a:extLst>
              <a:ext uri="{FF2B5EF4-FFF2-40B4-BE49-F238E27FC236}">
                <a16:creationId xmlns:a16="http://schemas.microsoft.com/office/drawing/2014/main" id="{2B63FBEA-F1A0-75F8-5AA6-5BB333450629}"/>
              </a:ext>
            </a:extLst>
          </p:cNvPr>
          <p:cNvSpPr>
            <a:spLocks noGrp="1"/>
          </p:cNvSpPr>
          <p:nvPr>
            <p:ph type="dt" sz="quarter" idx="1"/>
          </p:nvPr>
        </p:nvSpPr>
        <p:spPr>
          <a:xfrm>
            <a:off x="3970940" y="1"/>
            <a:ext cx="3037840" cy="466435"/>
          </a:xfrm>
          <a:prstGeom prst="rect">
            <a:avLst/>
          </a:prstGeom>
        </p:spPr>
        <p:txBody>
          <a:bodyPr vert="horz" lIns="93161" tIns="46581" rIns="93161" bIns="46581" rtlCol="0"/>
          <a:lstStyle>
            <a:lvl1pPr algn="r">
              <a:defRPr sz="1200"/>
            </a:lvl1pPr>
          </a:lstStyle>
          <a:p>
            <a:fld id="{996747FB-7247-410F-9D2C-3622D14F86C4}" type="datetimeFigureOut">
              <a:rPr lang="en-US" smtClean="0"/>
              <a:t>9/28/2026</a:t>
            </a:fld>
            <a:endParaRPr lang="en-US"/>
          </a:p>
        </p:txBody>
      </p:sp>
      <p:sp>
        <p:nvSpPr>
          <p:cNvPr id="4" name="Footer Placeholder 3">
            <a:extLst>
              <a:ext uri="{FF2B5EF4-FFF2-40B4-BE49-F238E27FC236}">
                <a16:creationId xmlns:a16="http://schemas.microsoft.com/office/drawing/2014/main" id="{19FC3440-8228-D388-C322-ACCE9FC906D2}"/>
              </a:ext>
            </a:extLst>
          </p:cNvPr>
          <p:cNvSpPr>
            <a:spLocks noGrp="1"/>
          </p:cNvSpPr>
          <p:nvPr>
            <p:ph type="ftr" sz="quarter" idx="2"/>
          </p:nvPr>
        </p:nvSpPr>
        <p:spPr>
          <a:xfrm>
            <a:off x="0" y="8829971"/>
            <a:ext cx="3037840" cy="466434"/>
          </a:xfrm>
          <a:prstGeom prst="rect">
            <a:avLst/>
          </a:prstGeom>
        </p:spPr>
        <p:txBody>
          <a:bodyPr vert="horz" lIns="93161" tIns="46581" rIns="93161" bIns="46581"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B83497-393B-9D9B-10E8-BBAF7CDB71E9}"/>
              </a:ext>
            </a:extLst>
          </p:cNvPr>
          <p:cNvSpPr>
            <a:spLocks noGrp="1"/>
          </p:cNvSpPr>
          <p:nvPr>
            <p:ph type="sldNum" sz="quarter" idx="3"/>
          </p:nvPr>
        </p:nvSpPr>
        <p:spPr>
          <a:xfrm>
            <a:off x="3970940" y="8829971"/>
            <a:ext cx="3037840" cy="466434"/>
          </a:xfrm>
          <a:prstGeom prst="rect">
            <a:avLst/>
          </a:prstGeom>
        </p:spPr>
        <p:txBody>
          <a:bodyPr vert="horz" lIns="93161" tIns="46581" rIns="93161" bIns="46581" rtlCol="0" anchor="b"/>
          <a:lstStyle>
            <a:lvl1pPr algn="r">
              <a:defRPr sz="1200"/>
            </a:lvl1pPr>
          </a:lstStyle>
          <a:p>
            <a:fld id="{1612158C-D8CB-41E9-81E1-D99AEB6F98A8}" type="slidenum">
              <a:rPr lang="en-US" smtClean="0"/>
              <a:t>‹#›</a:t>
            </a:fld>
            <a:endParaRPr lang="en-US"/>
          </a:p>
        </p:txBody>
      </p:sp>
    </p:spTree>
    <p:extLst>
      <p:ext uri="{BB962C8B-B14F-4D97-AF65-F5344CB8AC3E}">
        <p14:creationId xmlns:p14="http://schemas.microsoft.com/office/powerpoint/2010/main" val="13880909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5"/>
          </a:xfrm>
          <a:prstGeom prst="rect">
            <a:avLst/>
          </a:prstGeom>
        </p:spPr>
        <p:txBody>
          <a:bodyPr vert="horz" lIns="93161" tIns="46581" rIns="93161" bIns="46581" rtlCol="0"/>
          <a:lstStyle>
            <a:lvl1pPr algn="l">
              <a:defRPr sz="1200"/>
            </a:lvl1pPr>
          </a:lstStyle>
          <a:p>
            <a:endParaRPr lang="en-US"/>
          </a:p>
        </p:txBody>
      </p:sp>
      <p:sp>
        <p:nvSpPr>
          <p:cNvPr id="3" name="Date Placeholder 2"/>
          <p:cNvSpPr>
            <a:spLocks noGrp="1"/>
          </p:cNvSpPr>
          <p:nvPr>
            <p:ph type="dt" idx="1"/>
          </p:nvPr>
        </p:nvSpPr>
        <p:spPr>
          <a:xfrm>
            <a:off x="3970940" y="1"/>
            <a:ext cx="3037840" cy="466435"/>
          </a:xfrm>
          <a:prstGeom prst="rect">
            <a:avLst/>
          </a:prstGeom>
        </p:spPr>
        <p:txBody>
          <a:bodyPr vert="horz" lIns="93161" tIns="46581" rIns="93161" bIns="46581" rtlCol="0"/>
          <a:lstStyle>
            <a:lvl1pPr algn="r">
              <a:defRPr sz="1200"/>
            </a:lvl1pPr>
          </a:lstStyle>
          <a:p>
            <a:fld id="{4F74D2E1-3072-427B-A615-73E53234121B}" type="datetimeFigureOut">
              <a:rPr lang="en-US" smtClean="0"/>
              <a:t>9/28/2026</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61" tIns="46581" rIns="93161" bIns="46581" rtlCol="0" anchor="ctr"/>
          <a:lstStyle/>
          <a:p>
            <a:endParaRPr lang="en-US"/>
          </a:p>
        </p:txBody>
      </p:sp>
      <p:sp>
        <p:nvSpPr>
          <p:cNvPr id="5" name="Notes Placeholder 4"/>
          <p:cNvSpPr>
            <a:spLocks noGrp="1"/>
          </p:cNvSpPr>
          <p:nvPr>
            <p:ph type="body" sz="quarter" idx="3"/>
          </p:nvPr>
        </p:nvSpPr>
        <p:spPr>
          <a:xfrm>
            <a:off x="701041" y="4473896"/>
            <a:ext cx="5608320" cy="3660458"/>
          </a:xfrm>
          <a:prstGeom prst="rect">
            <a:avLst/>
          </a:prstGeom>
        </p:spPr>
        <p:txBody>
          <a:bodyPr vert="horz" lIns="93161" tIns="46581" rIns="93161" bIns="465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1"/>
            <a:ext cx="3037840" cy="466434"/>
          </a:xfrm>
          <a:prstGeom prst="rect">
            <a:avLst/>
          </a:prstGeom>
        </p:spPr>
        <p:txBody>
          <a:bodyPr vert="horz" lIns="93161" tIns="46581" rIns="93161" bIns="46581"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71"/>
            <a:ext cx="3037840" cy="466434"/>
          </a:xfrm>
          <a:prstGeom prst="rect">
            <a:avLst/>
          </a:prstGeom>
        </p:spPr>
        <p:txBody>
          <a:bodyPr vert="horz" lIns="93161" tIns="46581" rIns="93161" bIns="46581" rtlCol="0" anchor="b"/>
          <a:lstStyle>
            <a:lvl1pPr algn="r">
              <a:defRPr sz="1200"/>
            </a:lvl1pPr>
          </a:lstStyle>
          <a:p>
            <a:fld id="{DEDA3BE0-4520-4847-9A15-F0B3D12C2EAB}" type="slidenum">
              <a:rPr lang="en-US" smtClean="0"/>
              <a:t>‹#›</a:t>
            </a:fld>
            <a:endParaRPr lang="en-US"/>
          </a:p>
        </p:txBody>
      </p:sp>
    </p:spTree>
    <p:extLst>
      <p:ext uri="{BB962C8B-B14F-4D97-AF65-F5344CB8AC3E}">
        <p14:creationId xmlns:p14="http://schemas.microsoft.com/office/powerpoint/2010/main" val="273092307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nam12.safelinks.protection.outlook.com/?url=https%3A%2F%2Furldefense.proofpoint.com%2Fv2%2Furl%3Fu%3Dhttps-3A__www.youtube.com_watch-3Fv-3DrK05iHHHvgc%26d%3DDwMFAg%26c%3DeuGZstcaTDllvimEN8b7jXrwqOf-v5A_CdpgnVfiiMM%26r%3DR6fmUb7DtyWubry_g-lrzLUq6j4CxxY8A2pvS3YXDXs%26m%3D9KCEMMboMwLah1nLjwW3RwJ8tOalSEtqNgQl_EVAP6B05dhTfjey0jf9jOBTQB2U%26s%3DHq4ZvUCW--eWTuKrlIixu6BSwNfC3VtmkjAFSV4mvws%26e%3D&amp;data=05%7C02%7Ck.tellez%40fehrandpeers.com%7C2bd0e6a4746946921aed08de0a4f037c%7C087dca4b49c742c6a76649a3f29fc3f4%7C1%7C0%7C638959531681465248%7CUnknown%7CTWFpbGZsb3d8eyJFbXB0eU1hcGkiOnRydWUsIlYiOiIwLjAuMDAwMCIsIlAiOiJXaW4zMiIsIkFOIjoiTWFpbCIsIldUIjoyfQ%3D%3D%7C0%7C%7C%7C&amp;sdata=2rFafSPaUGL3Cx6ygeXSmpuknAHwZVrYwu0Z8VCLL%2FE%3D&amp;reserved=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file:///C:\Users\142429\Downloads\IF12459.4.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flsenate.gov/Session/Bill/2020/971/BillText/er/PDF"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law.justia.com/codes/florida/title-xxiii/chapter-316/section-316-20655/"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A3BE0-4520-4847-9A15-F0B3D12C2EAB}" type="slidenum">
              <a:rPr lang="en-US" smtClean="0"/>
              <a:t>1</a:t>
            </a:fld>
            <a:endParaRPr lang="en-US"/>
          </a:p>
        </p:txBody>
      </p:sp>
    </p:spTree>
    <p:extLst>
      <p:ext uri="{BB962C8B-B14F-4D97-AF65-F5344CB8AC3E}">
        <p14:creationId xmlns:p14="http://schemas.microsoft.com/office/powerpoint/2010/main" val="130764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F8B1A-B98E-DE22-D5AA-A2BB5052F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752F0-992A-742D-F251-A0C888004E4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EE19E77-EEAF-FEBB-6111-651C2FCA4D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594447-1B07-DDBB-72CB-62F98C2EFDDB}"/>
              </a:ext>
            </a:extLst>
          </p:cNvPr>
          <p:cNvSpPr>
            <a:spLocks noGrp="1"/>
          </p:cNvSpPr>
          <p:nvPr>
            <p:ph type="sldNum" sz="quarter" idx="5"/>
          </p:nvPr>
        </p:nvSpPr>
        <p:spPr/>
        <p:txBody>
          <a:bodyPr/>
          <a:lstStyle/>
          <a:p>
            <a:fld id="{DEDA3BE0-4520-4847-9A15-F0B3D12C2EAB}" type="slidenum">
              <a:rPr lang="en-US" smtClean="0"/>
              <a:t>2</a:t>
            </a:fld>
            <a:endParaRPr lang="en-US"/>
          </a:p>
        </p:txBody>
      </p:sp>
    </p:spTree>
    <p:extLst>
      <p:ext uri="{BB962C8B-B14F-4D97-AF65-F5344CB8AC3E}">
        <p14:creationId xmlns:p14="http://schemas.microsoft.com/office/powerpoint/2010/main" val="1213451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35171-BDE7-10AC-1DD4-7DEF465EC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7F8B3-9CA2-AA7C-3CFF-36C51AD48B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6BD519-C969-4D9D-742D-EF478A0C9366}"/>
              </a:ext>
            </a:extLst>
          </p:cNvPr>
          <p:cNvSpPr>
            <a:spLocks noGrp="1"/>
          </p:cNvSpPr>
          <p:nvPr>
            <p:ph type="body" idx="1"/>
          </p:nvPr>
        </p:nvSpPr>
        <p:spPr/>
        <p:txBody>
          <a:bodyPr/>
          <a:lstStyle/>
          <a:p>
            <a:r>
              <a:rPr lang="en-US" b="1"/>
              <a:t>Commissioner Report: </a:t>
            </a:r>
          </a:p>
          <a:p>
            <a:r>
              <a:rPr lang="en-US"/>
              <a:t>            Discussed during 12/2/25 BCC meeting</a:t>
            </a:r>
            <a:r>
              <a:rPr lang="en-US">
                <a:latin typeface="Arial"/>
                <a:cs typeface="Arial"/>
              </a:rPr>
              <a:t>2025 (Commissioner Nicole Wilson, District 1)</a:t>
            </a:r>
            <a:endParaRPr lang="en-US"/>
          </a:p>
          <a:p>
            <a:pPr lvl="1"/>
            <a:r>
              <a:rPr lang="en-US">
                <a:latin typeface="Arial"/>
                <a:cs typeface="Arial"/>
              </a:rPr>
              <a:t>Rapid growth of micromobility use requires action</a:t>
            </a:r>
          </a:p>
          <a:p>
            <a:pPr lvl="1"/>
            <a:r>
              <a:rPr lang="en-US">
                <a:latin typeface="Arial"/>
                <a:cs typeface="Arial"/>
              </a:rPr>
              <a:t>Ensure safe mobility for residents and visitors while preserving transportation options</a:t>
            </a:r>
          </a:p>
          <a:p>
            <a:pPr lvl="1"/>
            <a:r>
              <a:rPr lang="en-US">
                <a:latin typeface="Arial"/>
                <a:cs typeface="Arial"/>
              </a:rPr>
              <a:t>Development of evidence-based safety requirements and commissioning of a comprehensive research and enforcement capacity study</a:t>
            </a:r>
          </a:p>
          <a:p>
            <a:pPr defTabSz="921026">
              <a:defRPr/>
            </a:pPr>
            <a:r>
              <a:rPr lang="en-US">
                <a:latin typeface="Arial"/>
                <a:cs typeface="Arial"/>
              </a:rPr>
              <a:t>            Immediate, midterm and long-term policy recommendations including draft ordinance language</a:t>
            </a:r>
          </a:p>
          <a:p>
            <a:pPr lvl="1"/>
            <a:r>
              <a:rPr lang="en-US">
                <a:latin typeface="Arial"/>
                <a:cs typeface="Arial"/>
              </a:rPr>
              <a:t>Public engagement plan and pilot program recommendations</a:t>
            </a:r>
          </a:p>
          <a:p>
            <a:pPr lvl="1"/>
            <a:r>
              <a:rPr lang="en-US">
                <a:latin typeface="Arial"/>
                <a:cs typeface="Arial"/>
              </a:rPr>
              <a:t>Budget, staffing and implementation needs</a:t>
            </a:r>
          </a:p>
          <a:p>
            <a:pPr lvl="1"/>
            <a:endParaRPr lang="en-US" b="1">
              <a:latin typeface="Arial"/>
              <a:cs typeface="Arial"/>
            </a:endParaRPr>
          </a:p>
          <a:p>
            <a:pPr lvl="0"/>
            <a:r>
              <a:rPr lang="en-US" b="1"/>
              <a:t>BCC Direction:</a:t>
            </a:r>
            <a:r>
              <a:rPr lang="en-US"/>
              <a:t> </a:t>
            </a:r>
          </a:p>
          <a:p>
            <a:pPr lvl="2">
              <a:buFontTx/>
              <a:buChar char="-"/>
            </a:pPr>
            <a:r>
              <a:rPr lang="en-US"/>
              <a:t>Evaluate micromobility safety issues and concerns</a:t>
            </a:r>
          </a:p>
          <a:p>
            <a:pPr lvl="2">
              <a:buFontTx/>
              <a:buChar char="-"/>
            </a:pPr>
            <a:r>
              <a:rPr lang="en-US"/>
              <a:t>coordinate with partners; return with recommendations.</a:t>
            </a:r>
            <a:endParaRPr lang="en-US">
              <a:latin typeface="+mn-lt"/>
              <a:cs typeface="+mn-cs"/>
            </a:endParaRPr>
          </a:p>
          <a:p>
            <a:pPr lvl="2">
              <a:buFontTx/>
              <a:buChar char="-"/>
            </a:pPr>
            <a:endParaRPr lang="en-US">
              <a:latin typeface="+mn-lt"/>
              <a:cs typeface="+mn-cs"/>
            </a:endParaRPr>
          </a:p>
          <a:p>
            <a:pPr lvl="2">
              <a:buFontTx/>
              <a:buChar char="-"/>
            </a:pPr>
            <a:endParaRPr lang="en-US">
              <a:latin typeface="+mn-lt"/>
              <a:cs typeface="+mn-cs"/>
            </a:endParaRPr>
          </a:p>
          <a:p>
            <a:pPr lvl="0">
              <a:buFontTx/>
              <a:buChar char="-"/>
            </a:pPr>
            <a:r>
              <a:rPr lang="en-US" b="1">
                <a:latin typeface="+mn-lt"/>
                <a:cs typeface="+mn-cs"/>
              </a:rPr>
              <a:t>BCC Work Session May 19:</a:t>
            </a:r>
          </a:p>
          <a:p>
            <a:pPr lvl="1">
              <a:buFontTx/>
              <a:buChar char="-"/>
            </a:pPr>
            <a:endParaRPr lang="en-US">
              <a:latin typeface="Arial"/>
              <a:cs typeface="Arial"/>
            </a:endParaRPr>
          </a:p>
          <a:p>
            <a:pPr marL="440662" indent="-440662">
              <a:spcAft>
                <a:spcPts val="386"/>
              </a:spcAft>
              <a:buFont typeface="+mj-lt"/>
              <a:buAutoNum type="arabicPeriod"/>
            </a:pPr>
            <a:r>
              <a:rPr lang="en-US" sz="1100" b="1"/>
              <a:t>Enhance </a:t>
            </a:r>
            <a:r>
              <a:rPr lang="en-US" sz="1100" b="1" u="sng"/>
              <a:t>Public Education</a:t>
            </a:r>
            <a:r>
              <a:rPr lang="en-US" sz="1100" b="1"/>
              <a:t>: </a:t>
            </a:r>
            <a:r>
              <a:rPr lang="en-US" sz="1100"/>
              <a:t>Partner with stakeholders to launch educational campaigns specifically targeting youth and utilizing point-of-sale distribution. </a:t>
            </a:r>
            <a:r>
              <a:rPr lang="en-US" sz="1100" i="1"/>
              <a:t>(Immediate, then ongoing)</a:t>
            </a:r>
          </a:p>
          <a:p>
            <a:pPr marL="440662" indent="-440662">
              <a:spcAft>
                <a:spcPts val="386"/>
              </a:spcAft>
              <a:buFont typeface="+mj-lt"/>
              <a:buAutoNum type="arabicPeriod"/>
            </a:pPr>
            <a:r>
              <a:rPr lang="en-US" sz="1100" b="1"/>
              <a:t>Conduct a </a:t>
            </a:r>
            <a:r>
              <a:rPr lang="en-US" sz="1100" b="1" u="sng"/>
              <a:t>Safety Study and Infrastructure Improvements</a:t>
            </a:r>
            <a:r>
              <a:rPr lang="en-US" sz="1100" b="1"/>
              <a:t>: </a:t>
            </a:r>
            <a:r>
              <a:rPr lang="en-US" sz="1100"/>
              <a:t>Proceed with a comprehensive assessment to include infrastructure needs, future network planning, and potential capital priorities, with short term high impact safety improvements. </a:t>
            </a:r>
            <a:r>
              <a:rPr lang="en-US" sz="1100" i="1"/>
              <a:t>(Short-term to long-term)</a:t>
            </a:r>
          </a:p>
          <a:p>
            <a:pPr marL="440662" indent="-440662">
              <a:spcAft>
                <a:spcPts val="386"/>
              </a:spcAft>
              <a:buFont typeface="+mj-lt"/>
              <a:buAutoNum type="arabicPeriod"/>
            </a:pPr>
            <a:r>
              <a:rPr lang="en-US" sz="1100" b="1"/>
              <a:t>Consider development of a </a:t>
            </a:r>
            <a:r>
              <a:rPr lang="en-US" sz="1100" b="1" u="sng"/>
              <a:t>County-wide Micromobility Ordinance</a:t>
            </a:r>
            <a:r>
              <a:rPr lang="en-US" sz="1100" b="1"/>
              <a:t>: </a:t>
            </a:r>
            <a:r>
              <a:rPr lang="en-US" sz="1100"/>
              <a:t>Immediately incorporate SB 382 (2026) and consider recommended provisions in a draft ordinance and continue refinement of the ordinance by collaborating with regional partners to establish a scalable model for the region; return within </a:t>
            </a:r>
            <a:r>
              <a:rPr lang="en-US" sz="1100" u="sng"/>
              <a:t>three months </a:t>
            </a:r>
            <a:r>
              <a:rPr lang="en-US" sz="1100"/>
              <a:t>for a work session with the Board to present draft ordinance. </a:t>
            </a:r>
            <a:r>
              <a:rPr lang="en-US" sz="1100" i="1"/>
              <a:t>(Short-term)</a:t>
            </a:r>
          </a:p>
          <a:p>
            <a:endParaRPr lang="en-US"/>
          </a:p>
        </p:txBody>
      </p:sp>
      <p:sp>
        <p:nvSpPr>
          <p:cNvPr id="4" name="Slide Number Placeholder 3">
            <a:extLst>
              <a:ext uri="{FF2B5EF4-FFF2-40B4-BE49-F238E27FC236}">
                <a16:creationId xmlns:a16="http://schemas.microsoft.com/office/drawing/2014/main" id="{F71867A1-53F1-274A-78AE-42BF91395596}"/>
              </a:ext>
            </a:extLst>
          </p:cNvPr>
          <p:cNvSpPr>
            <a:spLocks noGrp="1"/>
          </p:cNvSpPr>
          <p:nvPr>
            <p:ph type="sldNum" sz="quarter" idx="5"/>
          </p:nvPr>
        </p:nvSpPr>
        <p:spPr/>
        <p:txBody>
          <a:bodyPr/>
          <a:lstStyle/>
          <a:p>
            <a:fld id="{DEDA3BE0-4520-4847-9A15-F0B3D12C2EAB}" type="slidenum">
              <a:rPr lang="en-US" smtClean="0"/>
              <a:t>3</a:t>
            </a:fld>
            <a:endParaRPr lang="en-US"/>
          </a:p>
        </p:txBody>
      </p:sp>
    </p:spTree>
    <p:extLst>
      <p:ext uri="{BB962C8B-B14F-4D97-AF65-F5344CB8AC3E}">
        <p14:creationId xmlns:p14="http://schemas.microsoft.com/office/powerpoint/2010/main" val="1331238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60A86-DB9C-17F9-42BD-9D008FF61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83D09-5093-3EB5-D70E-17F6E61861E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84D4A5-6F3D-E636-D385-259F0386A0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9486F9-11A7-A6B2-F192-CD36A1589A13}"/>
              </a:ext>
            </a:extLst>
          </p:cNvPr>
          <p:cNvSpPr>
            <a:spLocks noGrp="1"/>
          </p:cNvSpPr>
          <p:nvPr>
            <p:ph type="sldNum" sz="quarter" idx="5"/>
          </p:nvPr>
        </p:nvSpPr>
        <p:spPr/>
        <p:txBody>
          <a:bodyPr/>
          <a:lstStyle/>
          <a:p>
            <a:fld id="{DEDA3BE0-4520-4847-9A15-F0B3D12C2EAB}" type="slidenum">
              <a:rPr lang="en-US" smtClean="0"/>
              <a:t>4</a:t>
            </a:fld>
            <a:endParaRPr lang="en-US"/>
          </a:p>
        </p:txBody>
      </p:sp>
    </p:spTree>
    <p:extLst>
      <p:ext uri="{BB962C8B-B14F-4D97-AF65-F5344CB8AC3E}">
        <p14:creationId xmlns:p14="http://schemas.microsoft.com/office/powerpoint/2010/main" val="2034896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2BF4A-EAEE-C1EB-2DB1-947217799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D1AEDE-5627-2C72-E3B5-33080FFF9F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D58BF0-D50B-2D18-51F9-12FE92A7A462}"/>
              </a:ext>
            </a:extLst>
          </p:cNvPr>
          <p:cNvSpPr>
            <a:spLocks noGrp="1"/>
          </p:cNvSpPr>
          <p:nvPr>
            <p:ph type="body" idx="1"/>
          </p:nvPr>
        </p:nvSpPr>
        <p:spPr/>
        <p:txBody>
          <a:bodyPr/>
          <a:lstStyle/>
          <a:p>
            <a:endParaRPr lang="en-US" b="1">
              <a:highlight>
                <a:srgbClr val="FFFF00"/>
              </a:highlight>
            </a:endParaRPr>
          </a:p>
          <a:p>
            <a:pPr defTabSz="881324">
              <a:defRPr/>
            </a:pPr>
            <a:r>
              <a:rPr lang="en-US">
                <a:highlight>
                  <a:srgbClr val="FFFF00"/>
                </a:highlight>
              </a:rPr>
              <a:t>When access to e-scooters and e-bikes was generally limited to shared fleets, many of the headlines centered around recommendations for people to wear helmets and have some practice using the devices, especially the e-scooters, before venturing too far from a parking lot or other isolated area. The design of e-scooters also evolved to have bigger wheels and other features that reduced some crash types.  </a:t>
            </a:r>
          </a:p>
          <a:p>
            <a:pPr defTabSz="881324">
              <a:defRPr/>
            </a:pPr>
            <a:endParaRPr lang="en-US">
              <a:highlight>
                <a:srgbClr val="FFFF00"/>
              </a:highlight>
            </a:endParaRPr>
          </a:p>
          <a:p>
            <a:pPr defTabSz="881324">
              <a:defRPr/>
            </a:pPr>
            <a:r>
              <a:rPr lang="en-US">
                <a:highlight>
                  <a:srgbClr val="FFFF00"/>
                </a:highlight>
              </a:rPr>
              <a:t>Now that access has expanded, especially to younger people who may not have a full understanding of the rules of the road, emergency rooms across the region are seeing a surge in ER visit related to e-bike and e-scooter use. </a:t>
            </a:r>
          </a:p>
          <a:p>
            <a:pPr defTabSz="881324">
              <a:defRPr/>
            </a:pPr>
            <a:endParaRPr lang="en-US" sz="1100" u="sng">
              <a:highlight>
                <a:srgbClr val="FFFF00"/>
              </a:highlight>
              <a:hlinkClick r:id="rId3"/>
            </a:endParaRPr>
          </a:p>
          <a:p>
            <a:endParaRPr lang="en-US" b="1">
              <a:highlight>
                <a:srgbClr val="FFFF00"/>
              </a:highlight>
            </a:endParaRPr>
          </a:p>
          <a:p>
            <a:endParaRPr lang="en-US" b="1">
              <a:highlight>
                <a:srgbClr val="FFFF00"/>
              </a:highlight>
            </a:endParaRPr>
          </a:p>
          <a:p>
            <a:endParaRPr lang="en-US" b="1">
              <a:highlight>
                <a:srgbClr val="FFFF00"/>
              </a:highlight>
            </a:endParaRPr>
          </a:p>
          <a:p>
            <a:r>
              <a:rPr lang="en-US" b="1">
                <a:highlight>
                  <a:srgbClr val="FFFF00"/>
                </a:highlight>
              </a:rPr>
              <a:t>Critical Safety Data &amp; Education Needs </a:t>
            </a:r>
          </a:p>
          <a:p>
            <a:r>
              <a:rPr lang="en-US" b="1">
                <a:highlight>
                  <a:srgbClr val="FFFF00"/>
                </a:highlight>
              </a:rPr>
              <a:t>Youth Risk:</a:t>
            </a:r>
            <a:r>
              <a:rPr lang="en-US">
                <a:highlight>
                  <a:srgbClr val="FFFF00"/>
                </a:highlight>
              </a:rPr>
              <a:t> 54% of emergency visits for micromobility crashes involve youth (age 19 and younger); 28% involve children ages 10–14.</a:t>
            </a:r>
          </a:p>
          <a:p>
            <a:r>
              <a:rPr lang="en-US" b="1">
                <a:highlight>
                  <a:srgbClr val="FFFF00"/>
                </a:highlight>
              </a:rPr>
              <a:t>Shared Network Challenges:</a:t>
            </a:r>
            <a:r>
              <a:rPr lang="en-US">
                <a:highlight>
                  <a:srgbClr val="FFFF00"/>
                </a:highlight>
              </a:rPr>
              <a:t> Differing levels of understanding among riders, motorists, and pedestrians regarding laws and safe operating practices.</a:t>
            </a:r>
          </a:p>
          <a:p>
            <a:r>
              <a:rPr lang="en-US" b="1">
                <a:highlight>
                  <a:srgbClr val="FFFF00"/>
                </a:highlight>
              </a:rPr>
              <a:t>Key Topics:</a:t>
            </a:r>
            <a:r>
              <a:rPr lang="en-US">
                <a:highlight>
                  <a:srgbClr val="FFFF00"/>
                </a:highlight>
              </a:rPr>
              <a:t> Focus on helmet/yielding requirements, device classification, safe passing, and shared-use path etiquette.</a:t>
            </a:r>
          </a:p>
          <a:p>
            <a:endParaRPr lang="en-US" b="1">
              <a:highlight>
                <a:srgbClr val="FFFF00"/>
              </a:highlight>
            </a:endParaRPr>
          </a:p>
          <a:p>
            <a:endParaRPr lang="en-US" b="1">
              <a:highlight>
                <a:srgbClr val="FFFF00"/>
              </a:highlight>
            </a:endParaRPr>
          </a:p>
          <a:p>
            <a:pPr lvl="0"/>
            <a:r>
              <a:rPr lang="en-US" b="1">
                <a:highlight>
                  <a:srgbClr val="FFFF00"/>
                </a:highlight>
              </a:rPr>
              <a:t>124 cases Jan–July 2026</a:t>
            </a:r>
            <a:r>
              <a:rPr lang="en-US">
                <a:highlight>
                  <a:srgbClr val="FFFF00"/>
                </a:highlight>
              </a:rPr>
              <a:t> — already nearly equal to all of 2025 (135) </a:t>
            </a:r>
          </a:p>
          <a:p>
            <a:pPr lvl="0"/>
            <a:r>
              <a:rPr lang="en-US" b="1">
                <a:highlight>
                  <a:srgbClr val="FFFF00"/>
                </a:highlight>
              </a:rPr>
              <a:t>E-scooters and e-bikes are nearly evenly split</a:t>
            </a:r>
            <a:r>
              <a:rPr lang="en-US">
                <a:highlight>
                  <a:srgbClr val="FFFF00"/>
                </a:highlight>
              </a:rPr>
              <a:t> — 63 vs. 61 in 2026 </a:t>
            </a:r>
          </a:p>
          <a:p>
            <a:pPr lvl="0"/>
            <a:r>
              <a:rPr lang="en-US" b="1">
                <a:highlight>
                  <a:srgbClr val="FFFF00"/>
                </a:highlight>
              </a:rPr>
              <a:t>Age groups are relatively evenly distributed</a:t>
            </a:r>
            <a:r>
              <a:rPr lang="en-US">
                <a:highlight>
                  <a:srgbClr val="FFFF00"/>
                </a:highlight>
              </a:rPr>
              <a:t> — Elementary 30, Middle 52, High 42 </a:t>
            </a:r>
          </a:p>
          <a:p>
            <a:pPr lvl="0"/>
            <a:r>
              <a:rPr lang="en-US" b="1">
                <a:highlight>
                  <a:srgbClr val="FFFF00"/>
                </a:highlight>
              </a:rPr>
              <a:t>3 mortalities in Jan–July 2026</a:t>
            </a:r>
            <a:r>
              <a:rPr lang="en-US">
                <a:highlight>
                  <a:srgbClr val="FFFF00"/>
                </a:highlight>
              </a:rPr>
              <a:t>, compared with 2 in all of 2025 </a:t>
            </a:r>
          </a:p>
          <a:p>
            <a:pPr lvl="0"/>
            <a:r>
              <a:rPr lang="en-US" b="1">
                <a:highlight>
                  <a:srgbClr val="FFFF00"/>
                </a:highlight>
              </a:rPr>
              <a:t>Only 15% of admissions involved helmeted riders</a:t>
            </a:r>
            <a:r>
              <a:rPr lang="en-US">
                <a:highlight>
                  <a:srgbClr val="FFFF00"/>
                </a:highlight>
              </a:rPr>
              <a:t> </a:t>
            </a:r>
          </a:p>
          <a:p>
            <a:pPr lvl="0"/>
            <a:r>
              <a:rPr lang="en-US">
                <a:highlight>
                  <a:srgbClr val="FFFF00"/>
                </a:highlight>
              </a:rPr>
              <a:t>Add a concise </a:t>
            </a:r>
            <a:r>
              <a:rPr lang="en-US" b="1">
                <a:highlight>
                  <a:srgbClr val="FFFF00"/>
                </a:highlight>
              </a:rPr>
              <a:t>2024 → 2025 → 2026 trend visual</a:t>
            </a:r>
            <a:r>
              <a:rPr lang="en-US">
                <a:highlight>
                  <a:srgbClr val="FFFF00"/>
                </a:highlight>
              </a:rPr>
              <a:t> to make the growth immediately apparent</a:t>
            </a:r>
          </a:p>
          <a:p>
            <a:endParaRPr lang="en-US">
              <a:highlight>
                <a:srgbClr val="FFFF00"/>
              </a:highlight>
            </a:endParaRPr>
          </a:p>
          <a:p>
            <a:endParaRPr lang="en-US" b="1">
              <a:highlight>
                <a:srgbClr val="FFFF00"/>
              </a:highlight>
            </a:endParaRPr>
          </a:p>
          <a:p>
            <a:r>
              <a:rPr lang="en-US" b="1">
                <a:highlight>
                  <a:srgbClr val="FFFF00"/>
                </a:highlight>
              </a:rPr>
              <a:t>Key Takeaway</a:t>
            </a:r>
            <a:endParaRPr lang="en-US">
              <a:highlight>
                <a:srgbClr val="FFFF00"/>
              </a:highlight>
            </a:endParaRPr>
          </a:p>
          <a:p>
            <a:r>
              <a:rPr lang="en-US">
                <a:highlight>
                  <a:srgbClr val="FFFF00"/>
                </a:highlight>
              </a:rPr>
              <a:t>Micromobility use is increasing rapidly. National research, Orange County data, and Central Florida trauma centers all show rising injuries—particularly among children</a:t>
            </a:r>
          </a:p>
          <a:p>
            <a:r>
              <a:rPr lang="en-US">
                <a:highlight>
                  <a:srgbClr val="FFFF00"/>
                </a:highlight>
              </a:rPr>
              <a:t>and teenagers—highlighting the need for education, safer infrastructure, and responsible riding.</a:t>
            </a:r>
          </a:p>
          <a:p>
            <a:endParaRPr lang="en-US" b="1">
              <a:highlight>
                <a:srgbClr val="FFFF00"/>
              </a:highlight>
            </a:endParaRPr>
          </a:p>
        </p:txBody>
      </p:sp>
      <p:sp>
        <p:nvSpPr>
          <p:cNvPr id="4" name="Slide Number Placeholder 3">
            <a:extLst>
              <a:ext uri="{FF2B5EF4-FFF2-40B4-BE49-F238E27FC236}">
                <a16:creationId xmlns:a16="http://schemas.microsoft.com/office/drawing/2014/main" id="{3FFF485F-3825-9AC6-A9DA-004487341A05}"/>
              </a:ext>
            </a:extLst>
          </p:cNvPr>
          <p:cNvSpPr>
            <a:spLocks noGrp="1"/>
          </p:cNvSpPr>
          <p:nvPr>
            <p:ph type="sldNum" sz="quarter" idx="5"/>
          </p:nvPr>
        </p:nvSpPr>
        <p:spPr/>
        <p:txBody>
          <a:bodyPr/>
          <a:lstStyle/>
          <a:p>
            <a:fld id="{224D53B7-8DDB-4AAE-9DB2-7BFA4C4AE4C2}" type="slidenum">
              <a:rPr lang="en-US" smtClean="0"/>
              <a:t>5</a:t>
            </a:fld>
            <a:endParaRPr lang="en-US"/>
          </a:p>
        </p:txBody>
      </p:sp>
    </p:spTree>
    <p:extLst>
      <p:ext uri="{BB962C8B-B14F-4D97-AF65-F5344CB8AC3E}">
        <p14:creationId xmlns:p14="http://schemas.microsoft.com/office/powerpoint/2010/main" val="882953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83795-A566-C7F6-AA81-8D9E5B2CCB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D9D7D-694C-5A9F-E0EC-38B04A7B468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0AA32D-CE8E-79D6-09AF-01D31CF6AC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167980-88C3-4A1E-CDA7-26D5D19B1B32}"/>
              </a:ext>
            </a:extLst>
          </p:cNvPr>
          <p:cNvSpPr>
            <a:spLocks noGrp="1"/>
          </p:cNvSpPr>
          <p:nvPr>
            <p:ph type="sldNum" sz="quarter" idx="5"/>
          </p:nvPr>
        </p:nvSpPr>
        <p:spPr/>
        <p:txBody>
          <a:bodyPr/>
          <a:lstStyle/>
          <a:p>
            <a:fld id="{DEDA3BE0-4520-4847-9A15-F0B3D12C2EAB}" type="slidenum">
              <a:rPr lang="en-US" smtClean="0"/>
              <a:t>6</a:t>
            </a:fld>
            <a:endParaRPr lang="en-US"/>
          </a:p>
        </p:txBody>
      </p:sp>
    </p:spTree>
    <p:extLst>
      <p:ext uri="{BB962C8B-B14F-4D97-AF65-F5344CB8AC3E}">
        <p14:creationId xmlns:p14="http://schemas.microsoft.com/office/powerpoint/2010/main" val="3792148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B6BB1-4293-F365-BA0B-C0AA07B7B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64C27-14FB-53E0-7994-95C6C73221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FF11D2-FB47-473B-11F0-507402AB634C}"/>
              </a:ext>
            </a:extLst>
          </p:cNvPr>
          <p:cNvSpPr>
            <a:spLocks noGrp="1"/>
          </p:cNvSpPr>
          <p:nvPr>
            <p:ph type="body" idx="1"/>
          </p:nvPr>
        </p:nvSpPr>
        <p:spPr/>
        <p:txBody>
          <a:bodyPr/>
          <a:lstStyle/>
          <a:p>
            <a:r>
              <a:rPr lang="en-US"/>
              <a:t>*Class 3 not allowed on Trails**</a:t>
            </a:r>
          </a:p>
          <a:p>
            <a:r>
              <a:rPr lang="en-US"/>
              <a:t>Challenges with the Current Class 1–3 E-Bike Classification System:</a:t>
            </a:r>
          </a:p>
          <a:p>
            <a:endParaRPr lang="en-US"/>
          </a:p>
          <a:p>
            <a:r>
              <a:rPr lang="en-US" b="1"/>
              <a:t>Only Class 1, 2, and 3 e-bikes are defined in Florida law.</a:t>
            </a:r>
            <a:r>
              <a:rPr lang="en-US"/>
              <a:t> </a:t>
            </a:r>
          </a:p>
          <a:p>
            <a:r>
              <a:rPr lang="en-US" b="1"/>
              <a:t>Many newer devices do not fit</a:t>
            </a:r>
            <a:r>
              <a:rPr lang="en-US"/>
              <a:t> into the Class 1–3 system.</a:t>
            </a:r>
          </a:p>
          <a:p>
            <a:r>
              <a:rPr lang="en-US" b="1"/>
              <a:t>High-powered e-motos and modified e-bikes</a:t>
            </a:r>
            <a:r>
              <a:rPr lang="en-US"/>
              <a:t> are often mistaken for legal e-bikes. </a:t>
            </a:r>
          </a:p>
          <a:p>
            <a:r>
              <a:rPr lang="en-US" b="1"/>
              <a:t>Enforcement is difficult</a:t>
            </a:r>
            <a:r>
              <a:rPr lang="en-US"/>
              <a:t> because officers cannot easily identify a device's classification. </a:t>
            </a:r>
          </a:p>
          <a:p>
            <a:r>
              <a:rPr lang="en-US" b="1"/>
              <a:t>Modified devices can exceed legal speed limits</a:t>
            </a:r>
            <a:r>
              <a:rPr lang="en-US"/>
              <a:t> while appearing to be standard e-bikes. </a:t>
            </a:r>
          </a:p>
          <a:p>
            <a:r>
              <a:rPr lang="en-US" b="1"/>
              <a:t>Consumers are often confused</a:t>
            </a:r>
            <a:r>
              <a:rPr lang="en-US"/>
              <a:t> about which devices are legal and where they may be operated.</a:t>
            </a:r>
          </a:p>
          <a:p>
            <a:endParaRPr lang="en-US"/>
          </a:p>
          <a:p>
            <a:endParaRPr lang="en-US"/>
          </a:p>
          <a:p>
            <a:r>
              <a:rPr lang="en-US"/>
              <a:t>Adding changes regarding what is allow and where…</a:t>
            </a:r>
          </a:p>
        </p:txBody>
      </p:sp>
      <p:sp>
        <p:nvSpPr>
          <p:cNvPr id="4" name="Slide Number Placeholder 3">
            <a:extLst>
              <a:ext uri="{FF2B5EF4-FFF2-40B4-BE49-F238E27FC236}">
                <a16:creationId xmlns:a16="http://schemas.microsoft.com/office/drawing/2014/main" id="{3634AE65-28A3-99AF-8B82-651AF4C6D650}"/>
              </a:ext>
            </a:extLst>
          </p:cNvPr>
          <p:cNvSpPr>
            <a:spLocks noGrp="1"/>
          </p:cNvSpPr>
          <p:nvPr>
            <p:ph type="sldNum" sz="quarter" idx="5"/>
          </p:nvPr>
        </p:nvSpPr>
        <p:spPr/>
        <p:txBody>
          <a:bodyPr/>
          <a:lstStyle/>
          <a:p>
            <a:fld id="{DEDA3BE0-4520-4847-9A15-F0B3D12C2EAB}" type="slidenum">
              <a:rPr lang="en-US" smtClean="0"/>
              <a:t>7</a:t>
            </a:fld>
            <a:endParaRPr lang="en-US"/>
          </a:p>
        </p:txBody>
      </p:sp>
    </p:spTree>
    <p:extLst>
      <p:ext uri="{BB962C8B-B14F-4D97-AF65-F5344CB8AC3E}">
        <p14:creationId xmlns:p14="http://schemas.microsoft.com/office/powerpoint/2010/main" val="391350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F8B6B-B9F7-CFAB-AD23-8E68D95CE9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0E490B-E4AB-B7F3-51CF-D20907EBD8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48C611-6A4A-2C46-CE0C-B339A34E5844}"/>
              </a:ext>
            </a:extLst>
          </p:cNvPr>
          <p:cNvSpPr>
            <a:spLocks noGrp="1"/>
          </p:cNvSpPr>
          <p:nvPr>
            <p:ph type="body" idx="1"/>
          </p:nvPr>
        </p:nvSpPr>
        <p:spPr/>
        <p:txBody>
          <a:bodyPr/>
          <a:lstStyle/>
          <a:p>
            <a:r>
              <a:rPr lang="en-US" b="1"/>
              <a:t>Transition/Intro:  </a:t>
            </a:r>
            <a:r>
              <a:rPr lang="en-US"/>
              <a:t>Public education is an important . </a:t>
            </a:r>
          </a:p>
          <a:p>
            <a:endParaRPr lang="en-US"/>
          </a:p>
          <a:p>
            <a:r>
              <a:rPr lang="en-US"/>
              <a:t>We want to make sure that safety information reaches all three groups involved in micromobility: </a:t>
            </a:r>
            <a:r>
              <a:rPr lang="en-US" b="1"/>
              <a:t>riders, pedestrians and motorists.</a:t>
            </a:r>
            <a:endParaRPr lang="en-US"/>
          </a:p>
          <a:p>
            <a:endParaRPr lang="en-US"/>
          </a:p>
          <a:p>
            <a:r>
              <a:rPr lang="en-US" b="1"/>
              <a:t>For riders, </a:t>
            </a:r>
            <a:r>
              <a:rPr lang="en-US"/>
              <a:t>the focus is on understanding the rules of the road, safe riding, equipment and responsible operation.</a:t>
            </a:r>
          </a:p>
          <a:p>
            <a:r>
              <a:rPr lang="en-US"/>
              <a:t>There are already several organizations in Florida that can help deliver this education.</a:t>
            </a:r>
          </a:p>
          <a:p>
            <a:endParaRPr lang="en-US" b="1"/>
          </a:p>
          <a:p>
            <a:r>
              <a:rPr lang="en-US" b="1"/>
              <a:t>FDOT, ABEA, Safe, Bike/Walk CF, Children’s Safety Village, AAA, Florida Bicycle Association, law enforcement and local governments</a:t>
            </a:r>
            <a:r>
              <a:rPr lang="en-US"/>
              <a:t> all have existing safety education platforms that can be leveraged.</a:t>
            </a:r>
          </a:p>
          <a:p>
            <a:r>
              <a:rPr lang="en-US"/>
              <a:t>The challenge is to make that education more specifically applicable to today's micromobility devices—particularly e-bikes and e-scooters.</a:t>
            </a:r>
          </a:p>
          <a:p>
            <a:r>
              <a:rPr lang="en-US"/>
              <a:t>These organizations provide resources that include: </a:t>
            </a:r>
            <a:r>
              <a:rPr lang="en-US" b="1"/>
              <a:t>equipment, safe riding training and advocacy</a:t>
            </a:r>
            <a:r>
              <a:rPr lang="en-US"/>
              <a:t>, while making sure young riders understand where and how these devices can legally operate.</a:t>
            </a:r>
          </a:p>
          <a:p>
            <a:endParaRPr lang="en-US"/>
          </a:p>
          <a:p>
            <a:endParaRPr lang="en-US"/>
          </a:p>
          <a:p>
            <a:r>
              <a:rPr lang="en-US"/>
              <a:t>There is no “</a:t>
            </a:r>
            <a:r>
              <a:rPr lang="en-US" b="1"/>
              <a:t>one-stop shop</a:t>
            </a:r>
            <a:r>
              <a:rPr lang="en-US"/>
              <a:t>” when it comes to seeking information and resources on micromobility or traditional bike usage. Greater coordination is needed.</a:t>
            </a:r>
          </a:p>
          <a:p>
            <a:endParaRPr lang="en-US"/>
          </a:p>
          <a:p>
            <a:endParaRPr lang="en-US"/>
          </a:p>
        </p:txBody>
      </p:sp>
      <p:sp>
        <p:nvSpPr>
          <p:cNvPr id="4" name="Slide Number Placeholder 3">
            <a:extLst>
              <a:ext uri="{FF2B5EF4-FFF2-40B4-BE49-F238E27FC236}">
                <a16:creationId xmlns:a16="http://schemas.microsoft.com/office/drawing/2014/main" id="{2293FB54-07F3-F24D-77B8-76AA2F6D6B4E}"/>
              </a:ext>
            </a:extLst>
          </p:cNvPr>
          <p:cNvSpPr>
            <a:spLocks noGrp="1"/>
          </p:cNvSpPr>
          <p:nvPr>
            <p:ph type="sldNum" sz="quarter" idx="5"/>
          </p:nvPr>
        </p:nvSpPr>
        <p:spPr/>
        <p:txBody>
          <a:bodyPr/>
          <a:lstStyle/>
          <a:p>
            <a:fld id="{E1BD7FFE-0CAE-4408-8284-28B7C83D86CC}" type="slidenum">
              <a:rPr lang="en-US" smtClean="0"/>
              <a:t>8</a:t>
            </a:fld>
            <a:endParaRPr lang="en-US"/>
          </a:p>
        </p:txBody>
      </p:sp>
    </p:spTree>
    <p:extLst>
      <p:ext uri="{BB962C8B-B14F-4D97-AF65-F5344CB8AC3E}">
        <p14:creationId xmlns:p14="http://schemas.microsoft.com/office/powerpoint/2010/main" val="3655245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4667A-1A23-4665-F945-6E6067F20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A19C5-9A4F-314E-CE12-C7212B05F5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69F557-B03A-BD84-7711-69A1E3A1C862}"/>
              </a:ext>
            </a:extLst>
          </p:cNvPr>
          <p:cNvSpPr>
            <a:spLocks noGrp="1"/>
          </p:cNvSpPr>
          <p:nvPr>
            <p:ph type="body" idx="1"/>
          </p:nvPr>
        </p:nvSpPr>
        <p:spPr/>
        <p:txBody>
          <a:bodyPr/>
          <a:lstStyle/>
          <a:p>
            <a:endParaRPr lang="en-US"/>
          </a:p>
          <a:p>
            <a:r>
              <a:rPr lang="en-US"/>
              <a:t>For </a:t>
            </a:r>
            <a:r>
              <a:rPr lang="en-US" b="1"/>
              <a:t>pedestrians</a:t>
            </a:r>
            <a:r>
              <a:rPr lang="en-US"/>
              <a:t>, particularly on sidewalks and shared-use paths, the focus is on awareness, visibility and safe interactions with e-bikes and other devices.</a:t>
            </a:r>
          </a:p>
          <a:p>
            <a:pPr defTabSz="921116">
              <a:defRPr/>
            </a:pPr>
            <a:endParaRPr lang="en-US" b="1"/>
          </a:p>
          <a:p>
            <a:r>
              <a:rPr lang="en-US"/>
              <a:t>As micromobility use increases, pedestrians are increasingly sharing sidewalks and multi-use paths with faster-moving devices </a:t>
            </a:r>
            <a:r>
              <a:rPr lang="en-US" b="1"/>
              <a:t>which also includes traditional bikes.</a:t>
            </a:r>
          </a:p>
          <a:p>
            <a:r>
              <a:rPr lang="en-US"/>
              <a:t>Here, </a:t>
            </a:r>
            <a:r>
              <a:rPr lang="en-US" b="1"/>
              <a:t>FDOT, Safe Routes to School, law enforcement and </a:t>
            </a:r>
            <a:r>
              <a:rPr lang="en-US" b="1" err="1"/>
              <a:t>MetroPlan</a:t>
            </a:r>
            <a:r>
              <a:rPr lang="en-US" b="1"/>
              <a:t> Orlando, Florida Bicycle, and Children’s Safety Village </a:t>
            </a:r>
            <a:r>
              <a:rPr lang="en-US"/>
              <a:t>already have pedestrian-safety education programs that can be expanded to address micromobility.</a:t>
            </a:r>
          </a:p>
          <a:p>
            <a:r>
              <a:rPr lang="en-US"/>
              <a:t>The emphasis should be on </a:t>
            </a:r>
            <a:r>
              <a:rPr lang="en-US" b="1"/>
              <a:t>crossing, visibility and interaction with e-bikes and e-scooters</a:t>
            </a:r>
            <a:r>
              <a:rPr lang="en-US"/>
              <a:t>, along with basic expectations for both pedestrians and riders when sharing these spaces.</a:t>
            </a:r>
          </a:p>
          <a:p>
            <a:r>
              <a:rPr lang="en-US"/>
              <a:t>This is particularly important for </a:t>
            </a:r>
            <a:r>
              <a:rPr lang="en-US" b="1"/>
              <a:t>children and families</a:t>
            </a:r>
            <a:r>
              <a:rPr lang="en-US"/>
              <a:t>, who may be both pedestrians and micromobility users during the same trip.</a:t>
            </a:r>
          </a:p>
          <a:p>
            <a:endParaRPr lang="en-US" b="1"/>
          </a:p>
          <a:p>
            <a:r>
              <a:rPr lang="en-US"/>
              <a:t>So Central Florida does not necessarily need to start from scratch. We already have organizations, programs and communication channels in place. The opportunity is to bring those efforts together and make micromobility a more explicit part of the safety message—for riders, motorists and pedestrians.</a:t>
            </a:r>
            <a:endParaRPr lang="en-US" b="1"/>
          </a:p>
          <a:p>
            <a:endParaRPr lang="en-US" b="1"/>
          </a:p>
          <a:p>
            <a:endParaRPr lang="en-US" b="1"/>
          </a:p>
          <a:p>
            <a:endParaRPr lang="en-US" b="1"/>
          </a:p>
        </p:txBody>
      </p:sp>
      <p:sp>
        <p:nvSpPr>
          <p:cNvPr id="4" name="Slide Number Placeholder 3">
            <a:extLst>
              <a:ext uri="{FF2B5EF4-FFF2-40B4-BE49-F238E27FC236}">
                <a16:creationId xmlns:a16="http://schemas.microsoft.com/office/drawing/2014/main" id="{9E7DBEC6-7C6D-19EA-245E-A3A07B3330B5}"/>
              </a:ext>
            </a:extLst>
          </p:cNvPr>
          <p:cNvSpPr>
            <a:spLocks noGrp="1"/>
          </p:cNvSpPr>
          <p:nvPr>
            <p:ph type="sldNum" sz="quarter" idx="5"/>
          </p:nvPr>
        </p:nvSpPr>
        <p:spPr/>
        <p:txBody>
          <a:bodyPr/>
          <a:lstStyle/>
          <a:p>
            <a:fld id="{E1BD7FFE-0CAE-4408-8284-28B7C83D86CC}" type="slidenum">
              <a:rPr lang="en-US" smtClean="0"/>
              <a:t>9</a:t>
            </a:fld>
            <a:endParaRPr lang="en-US"/>
          </a:p>
        </p:txBody>
      </p:sp>
    </p:spTree>
    <p:extLst>
      <p:ext uri="{BB962C8B-B14F-4D97-AF65-F5344CB8AC3E}">
        <p14:creationId xmlns:p14="http://schemas.microsoft.com/office/powerpoint/2010/main" val="4079914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39F7A-4F74-D4E9-C5F2-DFD983644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554E0-0DBA-A017-1C6A-B3DBF091FD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7D9C87-7F04-EAA8-1B35-F16A472E4843}"/>
              </a:ext>
            </a:extLst>
          </p:cNvPr>
          <p:cNvSpPr>
            <a:spLocks noGrp="1"/>
          </p:cNvSpPr>
          <p:nvPr>
            <p:ph type="body" idx="1"/>
          </p:nvPr>
        </p:nvSpPr>
        <p:spPr/>
        <p:txBody>
          <a:bodyPr/>
          <a:lstStyle/>
          <a:p>
            <a:endParaRPr lang="en-US"/>
          </a:p>
          <a:p>
            <a:r>
              <a:rPr lang="en-US" b="1"/>
              <a:t>For motorists</a:t>
            </a:r>
            <a:r>
              <a:rPr lang="en-US"/>
              <a:t>, the emphasis is on awareness—recognizing micromobility users, yielding appropriately and sharing the road safely.</a:t>
            </a:r>
          </a:p>
          <a:p>
            <a:endParaRPr lang="en-US"/>
          </a:p>
          <a:p>
            <a:r>
              <a:rPr lang="en-US"/>
              <a:t>Motorist education is equally important because a safe transportation system requires both drivers and vulnerable road users to understand how to interact with one another.</a:t>
            </a:r>
          </a:p>
          <a:p>
            <a:r>
              <a:rPr lang="en-US"/>
              <a:t>Florida already has organizations such as </a:t>
            </a:r>
            <a:r>
              <a:rPr lang="en-US" b="1"/>
              <a:t>FDOT, FLHSMV, AAA and law enforcement</a:t>
            </a:r>
            <a:r>
              <a:rPr lang="en-US"/>
              <a:t> providing Share the Road and vulnerable-road-user education.</a:t>
            </a:r>
          </a:p>
          <a:p>
            <a:r>
              <a:rPr lang="en-US"/>
              <a:t>The opportunity is to help the largest number of </a:t>
            </a:r>
            <a:r>
              <a:rPr lang="en-US" err="1"/>
              <a:t>of</a:t>
            </a:r>
            <a:r>
              <a:rPr lang="en-US"/>
              <a:t> road users-motorists understand </a:t>
            </a:r>
            <a:r>
              <a:rPr lang="en-US" b="1"/>
              <a:t>yielding, passing, visibility and awareness</a:t>
            </a:r>
            <a:r>
              <a:rPr lang="en-US"/>
              <a:t>, particularly around intersections, schools, bike lanes and shared-use paths.</a:t>
            </a:r>
          </a:p>
          <a:p>
            <a:endParaRPr lang="en-US"/>
          </a:p>
          <a:p>
            <a:endParaRPr lang="en-US"/>
          </a:p>
          <a:p>
            <a:r>
              <a:rPr lang="en-US" b="1"/>
              <a:t>The gap:</a:t>
            </a:r>
            <a:r>
              <a:rPr lang="en-US"/>
              <a:t> Education is still relatively fragmented, and </a:t>
            </a:r>
            <a:r>
              <a:rPr lang="en-US" b="1"/>
              <a:t>e-bike-specific education—particularly for motorists and pedestrians—is newer and less developed than traditional bicycle/pedestrian safety education.</a:t>
            </a:r>
            <a:r>
              <a:rPr lang="en-US"/>
              <a:t> </a:t>
            </a:r>
            <a:r>
              <a:rPr lang="en-US" err="1"/>
              <a:t>MetroPlan's</a:t>
            </a:r>
            <a:r>
              <a:rPr lang="en-US"/>
              <a:t> own research notes that education on proper e-micromobility behaviors remains limited.</a:t>
            </a:r>
          </a:p>
          <a:p>
            <a:endParaRPr lang="en-US"/>
          </a:p>
        </p:txBody>
      </p:sp>
      <p:sp>
        <p:nvSpPr>
          <p:cNvPr id="4" name="Slide Number Placeholder 3">
            <a:extLst>
              <a:ext uri="{FF2B5EF4-FFF2-40B4-BE49-F238E27FC236}">
                <a16:creationId xmlns:a16="http://schemas.microsoft.com/office/drawing/2014/main" id="{E23BA3D2-5DE1-9D61-1518-1055C509CF8A}"/>
              </a:ext>
            </a:extLst>
          </p:cNvPr>
          <p:cNvSpPr>
            <a:spLocks noGrp="1"/>
          </p:cNvSpPr>
          <p:nvPr>
            <p:ph type="sldNum" sz="quarter" idx="5"/>
          </p:nvPr>
        </p:nvSpPr>
        <p:spPr/>
        <p:txBody>
          <a:bodyPr/>
          <a:lstStyle/>
          <a:p>
            <a:fld id="{E1BD7FFE-0CAE-4408-8284-28B7C83D86CC}" type="slidenum">
              <a:rPr lang="en-US" smtClean="0"/>
              <a:t>10</a:t>
            </a:fld>
            <a:endParaRPr lang="en-US"/>
          </a:p>
        </p:txBody>
      </p:sp>
    </p:spTree>
    <p:extLst>
      <p:ext uri="{BB962C8B-B14F-4D97-AF65-F5344CB8AC3E}">
        <p14:creationId xmlns:p14="http://schemas.microsoft.com/office/powerpoint/2010/main" val="1364401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FD381-7DC3-D954-C808-A3AA7FF02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679AD0-CFAF-8852-A76E-3B2BA9BBC0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03DE2BA-4370-545B-10D8-5B78342AA478}"/>
              </a:ext>
            </a:extLst>
          </p:cNvPr>
          <p:cNvSpPr>
            <a:spLocks noGrp="1"/>
          </p:cNvSpPr>
          <p:nvPr>
            <p:ph type="body" idx="1"/>
          </p:nvPr>
        </p:nvSpPr>
        <p:spPr/>
        <p:txBody>
          <a:bodyPr/>
          <a:lstStyle/>
          <a:p>
            <a:r>
              <a:rPr lang="en-US"/>
              <a:t>- No issue currently identified with devices yet in the ROW; any future safety concerns will need support from OCSO, OCSO discretion whether to impound </a:t>
            </a:r>
          </a:p>
          <a:p>
            <a:r>
              <a:rPr lang="en-US" sz="1400"/>
              <a:t>“OCPS staff had begun taking steps to address e-device safety through both </a:t>
            </a:r>
            <a:r>
              <a:rPr lang="en-US" sz="1400" b="1"/>
              <a:t>E-device parking management and education</a:t>
            </a:r>
            <a:r>
              <a:rPr lang="en-US" sz="1400"/>
              <a:t>.</a:t>
            </a:r>
          </a:p>
          <a:p>
            <a:r>
              <a:rPr lang="en-US" sz="1400"/>
              <a:t>The </a:t>
            </a:r>
            <a:r>
              <a:rPr lang="en-US" sz="1400" b="1"/>
              <a:t>E-device Access Management pilot</a:t>
            </a:r>
            <a:r>
              <a:rPr lang="en-US" sz="1400"/>
              <a:t> required parents and students to register their device, upload a photo, and </a:t>
            </a:r>
            <a:r>
              <a:rPr lang="en-US" sz="1400" b="1"/>
              <a:t>certify that the device was street legal</a:t>
            </a:r>
            <a:r>
              <a:rPr lang="en-US" sz="1400"/>
              <a:t>. The pilot was considered successful and ready to be rolled out </a:t>
            </a:r>
            <a:r>
              <a:rPr lang="en-US" sz="1400" b="1"/>
              <a:t>districtwide for the 2026–27 school year</a:t>
            </a:r>
            <a:r>
              <a:rPr lang="en-US" sz="1400"/>
              <a:t>. However, change to school board policies led to a reworking of how the use of the micromobility devices are handled.</a:t>
            </a:r>
          </a:p>
          <a:p>
            <a:r>
              <a:rPr lang="en-US" sz="1400"/>
              <a:t>OCPS, with Metroplan Orlando also piloted a more direct </a:t>
            </a:r>
            <a:r>
              <a:rPr lang="en-US" sz="1400" b="1"/>
              <a:t>E-device Safety Education Program</a:t>
            </a:r>
            <a:r>
              <a:rPr lang="en-US" sz="1400"/>
              <a:t> at Luminary Middle School and Timber Springs Middle School. Students complete a </a:t>
            </a:r>
            <a:r>
              <a:rPr lang="en-US" sz="1400" b="1"/>
              <a:t>60-minute safety course during class</a:t>
            </a:r>
            <a:r>
              <a:rPr lang="en-US" sz="1400"/>
              <a:t>, which is important because completing it during the school day helps ensure students actually receive the training. Students had a high level of completion and pass rates for the course.</a:t>
            </a:r>
          </a:p>
          <a:p>
            <a:r>
              <a:rPr lang="en-US" sz="1400"/>
              <a:t>The course was also made available as a </a:t>
            </a:r>
            <a:r>
              <a:rPr lang="en-US" sz="1400" b="1"/>
              <a:t>self-paced program through OCPS </a:t>
            </a:r>
            <a:r>
              <a:rPr lang="en-US" sz="1400" b="1" err="1"/>
              <a:t>LaunchPad</a:t>
            </a:r>
            <a:r>
              <a:rPr lang="en-US" sz="1400" b="1"/>
              <a:t> and Canvas</a:t>
            </a:r>
            <a:r>
              <a:rPr lang="en-US" sz="1400"/>
              <a:t>, giving students another way to access the safety education.</a:t>
            </a:r>
          </a:p>
          <a:p>
            <a:endParaRPr lang="en-US" sz="1400"/>
          </a:p>
          <a:p>
            <a:endParaRPr lang="en-US" sz="1400"/>
          </a:p>
          <a:p>
            <a:r>
              <a:rPr lang="en-US"/>
              <a:t>Public Works has observed that there are few parking issues of micromobility devices being parked in the county ROW with regard to areas around OCPS schools</a:t>
            </a:r>
          </a:p>
          <a:p>
            <a:endParaRPr lang="en-US"/>
          </a:p>
          <a:p>
            <a:endParaRPr lang="en-US"/>
          </a:p>
          <a:p>
            <a:r>
              <a:rPr lang="en-US" b="1" u="sng"/>
              <a:t>Consider-if questioned:</a:t>
            </a:r>
          </a:p>
          <a:p>
            <a:r>
              <a:rPr lang="en-US"/>
              <a:t>Not allowing students to bring their Micromobility Device to OCPS campuses removes a powerful incentive </a:t>
            </a:r>
          </a:p>
          <a:p>
            <a:endParaRPr lang="en-US"/>
          </a:p>
          <a:p>
            <a:r>
              <a:rPr lang="en-US"/>
              <a:t>Consequences: More kids traveling to school by car; More kids on buses</a:t>
            </a:r>
          </a:p>
          <a:p>
            <a:r>
              <a:rPr lang="en-US"/>
              <a:t>Less mobility for students with after school extra-curricular activities</a:t>
            </a:r>
          </a:p>
          <a:p>
            <a:endParaRPr lang="en-US"/>
          </a:p>
          <a:p>
            <a:endParaRPr lang="en-US"/>
          </a:p>
          <a:p>
            <a:endParaRPr lang="en-US"/>
          </a:p>
          <a:p>
            <a:r>
              <a:rPr lang="en-US" b="1"/>
              <a:t>Parking under the Proposed Ordinance:</a:t>
            </a:r>
          </a:p>
          <a:p>
            <a:endParaRPr lang="en-US"/>
          </a:p>
          <a:p>
            <a:r>
              <a:rPr lang="en-US"/>
              <a:t>With regard to micromobility parking/leaving of devices, under the proposed ordinance, should parked devices pose a safety concern, the OCSO has the discretion to remove and impound those micromobility devices. (Required abandonment is 7 days.) </a:t>
            </a:r>
          </a:p>
          <a:p>
            <a:endParaRPr lang="en-US"/>
          </a:p>
        </p:txBody>
      </p:sp>
      <p:sp>
        <p:nvSpPr>
          <p:cNvPr id="4" name="Slide Number Placeholder 3">
            <a:extLst>
              <a:ext uri="{FF2B5EF4-FFF2-40B4-BE49-F238E27FC236}">
                <a16:creationId xmlns:a16="http://schemas.microsoft.com/office/drawing/2014/main" id="{6DD00AB6-BC5C-D615-58D5-E98FA2F2345C}"/>
              </a:ext>
            </a:extLst>
          </p:cNvPr>
          <p:cNvSpPr>
            <a:spLocks noGrp="1"/>
          </p:cNvSpPr>
          <p:nvPr>
            <p:ph type="sldNum" sz="quarter" idx="5"/>
          </p:nvPr>
        </p:nvSpPr>
        <p:spPr/>
        <p:txBody>
          <a:bodyPr/>
          <a:lstStyle/>
          <a:p>
            <a:pPr defTabSz="962610">
              <a:defRPr/>
            </a:pPr>
            <a:fld id="{DEDA3BE0-4520-4847-9A15-F0B3D12C2EAB}" type="slidenum">
              <a:rPr lang="en-US" sz="1300">
                <a:solidFill>
                  <a:prstClr val="black"/>
                </a:solidFill>
                <a:latin typeface="Aptos" panose="02110004020202020204"/>
              </a:rPr>
              <a:pPr defTabSz="962610">
                <a:defRPr/>
              </a:pPr>
              <a:t>11</a:t>
            </a:fld>
            <a:endParaRPr lang="en-US" sz="1300">
              <a:solidFill>
                <a:prstClr val="black"/>
              </a:solidFill>
              <a:latin typeface="Aptos" panose="02110004020202020204"/>
            </a:endParaRPr>
          </a:p>
        </p:txBody>
      </p:sp>
    </p:spTree>
    <p:extLst>
      <p:ext uri="{BB962C8B-B14F-4D97-AF65-F5344CB8AC3E}">
        <p14:creationId xmlns:p14="http://schemas.microsoft.com/office/powerpoint/2010/main" val="123418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C7024-1808-E49B-6CBF-72A906EDB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79B330-9200-F09B-BBB3-81E2AAADB8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4AC2EC-3FBA-0B74-2A3E-1A0803705765}"/>
              </a:ext>
            </a:extLst>
          </p:cNvPr>
          <p:cNvSpPr>
            <a:spLocks noGrp="1"/>
          </p:cNvSpPr>
          <p:nvPr>
            <p:ph type="body" idx="1"/>
          </p:nvPr>
        </p:nvSpPr>
        <p:spPr/>
        <p:txBody>
          <a:bodyPr/>
          <a:lstStyle/>
          <a:p>
            <a:r>
              <a:rPr lang="en-US" sz="1100"/>
              <a:t>This summer, Operation Best Foot Forward brought law enforcement agencies together </a:t>
            </a:r>
            <a:r>
              <a:rPr lang="en-US" sz="1100" b="1"/>
              <a:t>across 10 Florida counties</a:t>
            </a:r>
            <a:r>
              <a:rPr lang="en-US" sz="1100"/>
              <a:t> for a multi-week enforcement campaign focused on improving driver compliance with Florida’s crosswalk law. During the operation, law enforcement </a:t>
            </a:r>
            <a:r>
              <a:rPr lang="en-US" sz="1100" b="1"/>
              <a:t>conducted 41 enforcement details and 516 traffic stops</a:t>
            </a:r>
            <a:r>
              <a:rPr lang="en-US" sz="1100"/>
              <a:t>, issuing warnings and citations to drivers who failed to yield to pedestrians in crosswalks. </a:t>
            </a:r>
            <a:endParaRPr lang="en-US" sz="2000"/>
          </a:p>
        </p:txBody>
      </p:sp>
      <p:sp>
        <p:nvSpPr>
          <p:cNvPr id="4" name="Slide Number Placeholder 3">
            <a:extLst>
              <a:ext uri="{FF2B5EF4-FFF2-40B4-BE49-F238E27FC236}">
                <a16:creationId xmlns:a16="http://schemas.microsoft.com/office/drawing/2014/main" id="{BFA7A0F1-6AF8-3CD2-539D-A6FA4313D60A}"/>
              </a:ext>
            </a:extLst>
          </p:cNvPr>
          <p:cNvSpPr>
            <a:spLocks noGrp="1"/>
          </p:cNvSpPr>
          <p:nvPr>
            <p:ph type="sldNum" sz="quarter" idx="5"/>
          </p:nvPr>
        </p:nvSpPr>
        <p:spPr/>
        <p:txBody>
          <a:bodyPr/>
          <a:lstStyle/>
          <a:p>
            <a:pPr defTabSz="921026">
              <a:defRPr/>
            </a:pPr>
            <a:fld id="{DEDA3BE0-4520-4847-9A15-F0B3D12C2EAB}" type="slidenum">
              <a:rPr lang="en-US">
                <a:solidFill>
                  <a:prstClr val="black"/>
                </a:solidFill>
                <a:latin typeface="Aptos" panose="02110004020202020204"/>
              </a:rPr>
              <a:pPr defTabSz="921026">
                <a:defRPr/>
              </a:pPr>
              <a:t>12</a:t>
            </a:fld>
            <a:endParaRPr lang="en-US">
              <a:solidFill>
                <a:prstClr val="black"/>
              </a:solidFill>
              <a:latin typeface="Aptos" panose="02110004020202020204"/>
            </a:endParaRPr>
          </a:p>
        </p:txBody>
      </p:sp>
    </p:spTree>
    <p:extLst>
      <p:ext uri="{BB962C8B-B14F-4D97-AF65-F5344CB8AC3E}">
        <p14:creationId xmlns:p14="http://schemas.microsoft.com/office/powerpoint/2010/main" val="1385391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E3762-E503-50D9-3CD5-7340F1D6C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AB2DC-DD4B-1BD3-9CBD-9C45474B30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54FBE0-373B-5CA9-2165-2743E3CC2FA8}"/>
              </a:ext>
            </a:extLst>
          </p:cNvPr>
          <p:cNvSpPr>
            <a:spLocks noGrp="1"/>
          </p:cNvSpPr>
          <p:nvPr>
            <p:ph type="body" idx="1"/>
          </p:nvPr>
        </p:nvSpPr>
        <p:spPr/>
        <p:txBody>
          <a:bodyPr/>
          <a:lstStyle/>
          <a:p>
            <a:r>
              <a:rPr lang="en-US"/>
              <a:t>Orange County’s approach must be broader than simply developing a new ordinance. The effort is really about </a:t>
            </a:r>
            <a:r>
              <a:rPr lang="en-US" b="1"/>
              <a:t>improving safety across the entire micromobility system</a:t>
            </a:r>
            <a:r>
              <a:rPr lang="en-US"/>
              <a:t>.</a:t>
            </a:r>
          </a:p>
          <a:p>
            <a:r>
              <a:rPr lang="en-US"/>
              <a:t>That means looking at the data, understanding where crashes and injuries are occurring, and identifying the behaviors and infrastructure conditions contributing to those incidents. We have been doing this through the county commitment to vison zero.</a:t>
            </a:r>
          </a:p>
          <a:p>
            <a:r>
              <a:rPr lang="en-US"/>
              <a:t>It also means bringing together </a:t>
            </a:r>
            <a:r>
              <a:rPr lang="en-US" b="1"/>
              <a:t>education, enforcement, engineering and policy</a:t>
            </a:r>
            <a:r>
              <a:rPr lang="en-US"/>
              <a:t> rather than relying on any one solution.</a:t>
            </a:r>
          </a:p>
          <a:p>
            <a:r>
              <a:rPr lang="en-US"/>
              <a:t>This fits within the County’s broader </a:t>
            </a:r>
            <a:r>
              <a:rPr lang="en-US" b="1"/>
              <a:t>Vision Zero and Safe Systems approach</a:t>
            </a:r>
            <a:r>
              <a:rPr lang="en-US"/>
              <a:t>, which recognizes that transportation safety requires multiple layers of protection—not just asking people to behave differently. </a:t>
            </a:r>
          </a:p>
          <a:p>
            <a:r>
              <a:rPr lang="en-US"/>
              <a:t>And importantly, the County already has transportation safety programs investing in sidewalks, bicycle facilities, speed management, crossings and other safety improvements. </a:t>
            </a:r>
          </a:p>
          <a:p>
            <a:r>
              <a:rPr lang="en-US" b="1"/>
              <a:t>The objective is to make micromobility safer while maintaining the mobility benefits these devices provide.</a:t>
            </a:r>
            <a:r>
              <a:rPr lang="en-US"/>
              <a:t>”</a:t>
            </a:r>
          </a:p>
          <a:p>
            <a:endParaRPr lang="en-US"/>
          </a:p>
          <a:p>
            <a:endParaRPr lang="en-US"/>
          </a:p>
          <a:p>
            <a:endParaRPr lang="en-US"/>
          </a:p>
          <a:p>
            <a:r>
              <a:rPr lang="en-US"/>
              <a:t>Specific Information:</a:t>
            </a:r>
          </a:p>
          <a:p>
            <a:endParaRPr lang="en-US"/>
          </a:p>
          <a:p>
            <a:pPr lvl="0"/>
            <a:r>
              <a:rPr lang="en-US"/>
              <a:t> Orange County posted about micromobility 7 times on Facebook</a:t>
            </a:r>
          </a:p>
          <a:p>
            <a:pPr lvl="1"/>
            <a:r>
              <a:rPr lang="en-US"/>
              <a:t>Impressions: More than 37K</a:t>
            </a:r>
          </a:p>
          <a:p>
            <a:pPr lvl="1"/>
            <a:r>
              <a:rPr lang="en-US"/>
              <a:t>Engagement Rate: 4.5%</a:t>
            </a:r>
          </a:p>
          <a:p>
            <a:pPr lvl="1"/>
            <a:r>
              <a:rPr lang="en-US"/>
              <a:t>Total Engagements: 1,714</a:t>
            </a:r>
          </a:p>
          <a:p>
            <a:pPr lvl="1"/>
            <a:r>
              <a:rPr lang="en-US"/>
              <a:t>Top Posts:</a:t>
            </a:r>
          </a:p>
          <a:p>
            <a:r>
              <a:rPr lang="en-US"/>
              <a:t>E-moto: Post: 944 Engagements</a:t>
            </a:r>
          </a:p>
          <a:p>
            <a:r>
              <a:rPr lang="en-US"/>
              <a:t>E-bike Classes Post: 490</a:t>
            </a:r>
          </a:p>
          <a:p>
            <a:r>
              <a:rPr lang="en-US"/>
              <a:t>What Parents Should Know: 167</a:t>
            </a:r>
          </a:p>
        </p:txBody>
      </p:sp>
      <p:sp>
        <p:nvSpPr>
          <p:cNvPr id="4" name="Slide Number Placeholder 3">
            <a:extLst>
              <a:ext uri="{FF2B5EF4-FFF2-40B4-BE49-F238E27FC236}">
                <a16:creationId xmlns:a16="http://schemas.microsoft.com/office/drawing/2014/main" id="{9CD6B363-8EF3-FA77-589D-1399785A5408}"/>
              </a:ext>
            </a:extLst>
          </p:cNvPr>
          <p:cNvSpPr>
            <a:spLocks noGrp="1"/>
          </p:cNvSpPr>
          <p:nvPr>
            <p:ph type="sldNum" sz="quarter" idx="5"/>
          </p:nvPr>
        </p:nvSpPr>
        <p:spPr/>
        <p:txBody>
          <a:bodyPr/>
          <a:lstStyle/>
          <a:p>
            <a:fld id="{E1BD7FFE-0CAE-4408-8284-28B7C83D86CC}" type="slidenum">
              <a:rPr lang="en-US" smtClean="0"/>
              <a:t>13</a:t>
            </a:fld>
            <a:endParaRPr lang="en-US"/>
          </a:p>
        </p:txBody>
      </p:sp>
    </p:spTree>
    <p:extLst>
      <p:ext uri="{BB962C8B-B14F-4D97-AF65-F5344CB8AC3E}">
        <p14:creationId xmlns:p14="http://schemas.microsoft.com/office/powerpoint/2010/main" val="555160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76D5E-F3DC-BE5A-2F0F-44DF4FF75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C3862-5A6F-3583-3AA8-9881072C37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639E04C-5CB8-DAF2-B41F-604728EA483D}"/>
              </a:ext>
            </a:extLst>
          </p:cNvPr>
          <p:cNvSpPr>
            <a:spLocks noGrp="1"/>
          </p:cNvSpPr>
          <p:nvPr>
            <p:ph type="body" idx="1"/>
          </p:nvPr>
        </p:nvSpPr>
        <p:spPr/>
        <p:txBody>
          <a:bodyPr/>
          <a:lstStyle/>
          <a:p>
            <a:pPr lvl="0"/>
            <a:endParaRPr lang="en-US" sz="2300" b="1"/>
          </a:p>
          <a:p>
            <a:pPr lvl="0"/>
            <a:endParaRPr lang="en-US" sz="2300" b="1"/>
          </a:p>
          <a:p>
            <a:r>
              <a:rPr lang="en-US" sz="2300"/>
              <a:t>From a Planning Perspective-Orange County participated in the </a:t>
            </a:r>
            <a:r>
              <a:rPr lang="en-US" sz="2300" b="1"/>
              <a:t>first regional roundtable focused specifically on micromobility safety</a:t>
            </a:r>
            <a:r>
              <a:rPr lang="en-US" sz="2300"/>
              <a:t> in Central Florida. More than 80 people participated, representing 20 organizations across government, law enforcement, education, transportation, and health and safety. </a:t>
            </a:r>
          </a:p>
          <a:p>
            <a:r>
              <a:rPr lang="en-US" sz="2300"/>
              <a:t>The important point is that </a:t>
            </a:r>
            <a:r>
              <a:rPr lang="en-US" sz="2300" b="1"/>
              <a:t>Orange, Osceola and Seminole are beginning to approach this as a regional issue</a:t>
            </a:r>
            <a:r>
              <a:rPr lang="en-US" sz="2300"/>
              <a:t>. The discussion centered on five common areas: education, enforcement, infrastructure, data, and policy.</a:t>
            </a:r>
          </a:p>
          <a:p>
            <a:r>
              <a:rPr lang="en-US" sz="2300"/>
              <a:t>This is not a finished regional policy yet. </a:t>
            </a:r>
            <a:r>
              <a:rPr lang="en-US" sz="2300" b="1"/>
              <a:t>The roundtable was the starting point</a:t>
            </a:r>
            <a:r>
              <a:rPr lang="en-US" sz="2300"/>
              <a:t> for identifying common challenges, sharing what is working, and potentially creating focused workgroups.</a:t>
            </a:r>
          </a:p>
          <a:p>
            <a:r>
              <a:rPr lang="en-US" sz="2300" err="1"/>
              <a:t>MetroPlan</a:t>
            </a:r>
            <a:r>
              <a:rPr lang="en-US" sz="2300"/>
              <a:t> Orlando plans to use this process to identify </a:t>
            </a:r>
            <a:r>
              <a:rPr lang="en-US" sz="2300" b="1"/>
              <a:t>near-term policy considerations ahead of the 2027 legislative session</a:t>
            </a:r>
            <a:r>
              <a:rPr lang="en-US" sz="2300"/>
              <a:t>.</a:t>
            </a:r>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endParaRPr lang="en-US" sz="2300" b="1"/>
          </a:p>
          <a:p>
            <a:pPr lvl="0"/>
            <a:r>
              <a:rPr lang="en-US" sz="2300" b="1"/>
              <a:t>80+ participants representing 20 organizations</a:t>
            </a:r>
            <a:r>
              <a:rPr lang="en-US" sz="2300"/>
              <a:t> from local government, law enforcement, education, transportation, health and safety participated in the inaugural regional roundtable. </a:t>
            </a:r>
          </a:p>
          <a:p>
            <a:pPr lvl="0"/>
            <a:endParaRPr lang="en-US" sz="2300"/>
          </a:p>
          <a:p>
            <a:pPr lvl="0"/>
            <a:r>
              <a:rPr lang="en-US" sz="2300" b="1"/>
              <a:t>Orange, Osceola and Seminole counties</a:t>
            </a:r>
            <a:r>
              <a:rPr lang="en-US" sz="2300"/>
              <a:t> (and schools) are working together to address micromobility safety across jurisdictional boundaries—including e-bikes, e-scooters and other devices. </a:t>
            </a:r>
          </a:p>
          <a:p>
            <a:pPr lvl="0"/>
            <a:endParaRPr lang="en-US" sz="2300"/>
          </a:p>
          <a:p>
            <a:pPr lvl="0"/>
            <a:r>
              <a:rPr lang="en-US" sz="2300"/>
              <a:t>Stakeholders identified </a:t>
            </a:r>
            <a:r>
              <a:rPr lang="en-US" sz="2300" b="1"/>
              <a:t>five common areas for regional coordination:</a:t>
            </a:r>
            <a:r>
              <a:rPr lang="en-US" sz="2300"/>
              <a:t> </a:t>
            </a:r>
            <a:r>
              <a:rPr lang="en-US" sz="2300" b="1"/>
              <a:t>education, enforcement, infrastructure, data and policy.</a:t>
            </a:r>
            <a:r>
              <a:rPr lang="en-US" sz="2300"/>
              <a:t> </a:t>
            </a:r>
          </a:p>
          <a:p>
            <a:pPr lvl="0"/>
            <a:endParaRPr lang="en-US" sz="2300"/>
          </a:p>
          <a:p>
            <a:pPr lvl="0"/>
            <a:r>
              <a:rPr lang="en-US" sz="2300"/>
              <a:t>The initiative will move into an </a:t>
            </a:r>
            <a:r>
              <a:rPr lang="en-US" sz="2300" b="1"/>
              <a:t>ongoing regional process</a:t>
            </a:r>
            <a:r>
              <a:rPr lang="en-US" sz="2300"/>
              <a:t>, with focused workgroups to be established where appropriate and </a:t>
            </a:r>
            <a:r>
              <a:rPr lang="en-US" sz="2300" b="1"/>
              <a:t>near-term policy considerations</a:t>
            </a:r>
            <a:r>
              <a:rPr lang="en-US" sz="2300"/>
              <a:t> identified ahead of the </a:t>
            </a:r>
            <a:r>
              <a:rPr lang="en-US" sz="2300" b="1"/>
              <a:t>2027 Florida legislative session</a:t>
            </a:r>
            <a:r>
              <a:rPr lang="en-US" sz="2300"/>
              <a:t>. </a:t>
            </a:r>
          </a:p>
          <a:p>
            <a:pPr lvl="0"/>
            <a:endParaRPr lang="en-US" sz="2300"/>
          </a:p>
          <a:p>
            <a:pPr lvl="0"/>
            <a:r>
              <a:rPr lang="en-US" sz="2300" b="1"/>
              <a:t>Key takeaway:</a:t>
            </a:r>
            <a:r>
              <a:rPr lang="en-US" sz="2300"/>
              <a:t> </a:t>
            </a:r>
            <a:r>
              <a:rPr lang="en-US" sz="2300" i="1"/>
              <a:t>Micromobility safety is increasingly being approached as a regional issue—not something that stops at city or county lines.</a:t>
            </a:r>
            <a:endParaRPr lang="en-US" sz="2300"/>
          </a:p>
          <a:p>
            <a:endParaRPr lang="en-US" sz="2000"/>
          </a:p>
        </p:txBody>
      </p:sp>
      <p:sp>
        <p:nvSpPr>
          <p:cNvPr id="4" name="Slide Number Placeholder 3">
            <a:extLst>
              <a:ext uri="{FF2B5EF4-FFF2-40B4-BE49-F238E27FC236}">
                <a16:creationId xmlns:a16="http://schemas.microsoft.com/office/drawing/2014/main" id="{5A1C1655-45FB-D1E0-A37A-4AB74BE69841}"/>
              </a:ext>
            </a:extLst>
          </p:cNvPr>
          <p:cNvSpPr>
            <a:spLocks noGrp="1"/>
          </p:cNvSpPr>
          <p:nvPr>
            <p:ph type="sldNum" sz="quarter" idx="5"/>
          </p:nvPr>
        </p:nvSpPr>
        <p:spPr/>
        <p:txBody>
          <a:bodyPr/>
          <a:lstStyle/>
          <a:p>
            <a:fld id="{DEDA3BE0-4520-4847-9A15-F0B3D12C2EAB}" type="slidenum">
              <a:rPr lang="en-US" smtClean="0"/>
              <a:t>14</a:t>
            </a:fld>
            <a:endParaRPr lang="en-US"/>
          </a:p>
        </p:txBody>
      </p:sp>
    </p:spTree>
    <p:extLst>
      <p:ext uri="{BB962C8B-B14F-4D97-AF65-F5344CB8AC3E}">
        <p14:creationId xmlns:p14="http://schemas.microsoft.com/office/powerpoint/2010/main" val="2053582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6AC1E-DB0F-9CF1-F595-05BB7FE47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29490-5DA4-048F-DDDC-D6A74B47224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A5990A-FA50-51C8-B2CC-60C6064C61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AEC95B-6B17-70BB-A3DD-E6F26F41E287}"/>
              </a:ext>
            </a:extLst>
          </p:cNvPr>
          <p:cNvSpPr>
            <a:spLocks noGrp="1"/>
          </p:cNvSpPr>
          <p:nvPr>
            <p:ph type="sldNum" sz="quarter" idx="5"/>
          </p:nvPr>
        </p:nvSpPr>
        <p:spPr/>
        <p:txBody>
          <a:bodyPr/>
          <a:lstStyle/>
          <a:p>
            <a:fld id="{DEDA3BE0-4520-4847-9A15-F0B3D12C2EAB}" type="slidenum">
              <a:rPr lang="en-US" smtClean="0"/>
              <a:t>15</a:t>
            </a:fld>
            <a:endParaRPr lang="en-US"/>
          </a:p>
        </p:txBody>
      </p:sp>
    </p:spTree>
    <p:extLst>
      <p:ext uri="{BB962C8B-B14F-4D97-AF65-F5344CB8AC3E}">
        <p14:creationId xmlns:p14="http://schemas.microsoft.com/office/powerpoint/2010/main" val="1868645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19487-AD25-8D76-713E-190C773A2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D2FC5-6842-35F6-E384-F855C91F0B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288793-89BB-E109-772C-D2A8268A8F07}"/>
              </a:ext>
            </a:extLst>
          </p:cNvPr>
          <p:cNvSpPr>
            <a:spLocks noGrp="1"/>
          </p:cNvSpPr>
          <p:nvPr>
            <p:ph type="body" idx="1"/>
          </p:nvPr>
        </p:nvSpPr>
        <p:spPr/>
        <p:txBody>
          <a:bodyPr/>
          <a:lstStyle/>
          <a:p>
            <a:r>
              <a:rPr lang="en-US" b="1"/>
              <a:t>Narrative-</a:t>
            </a:r>
          </a:p>
          <a:p>
            <a:r>
              <a:rPr lang="en-US"/>
              <a:t>Federal law defines low-speed e-bikes (≤750W, ≤20 mph) </a:t>
            </a:r>
            <a:r>
              <a:rPr lang="en-US">
                <a:hlinkClick r:id="rId3"/>
              </a:rPr>
              <a:t>IF12459.4.pdf</a:t>
            </a:r>
            <a:endParaRPr lang="en-US"/>
          </a:p>
          <a:p>
            <a:r>
              <a:rPr lang="en-US"/>
              <a:t>States/Industry develops 3-class system (speed + throttle) </a:t>
            </a:r>
          </a:p>
          <a:p>
            <a:r>
              <a:rPr lang="en-US"/>
              <a:t>Federal agencies adopt as policy for land management </a:t>
            </a:r>
          </a:p>
          <a:p>
            <a:r>
              <a:rPr lang="en-US"/>
              <a:t>States (including Florida) later codify into law </a:t>
            </a:r>
          </a:p>
          <a:p>
            <a:r>
              <a:rPr lang="en-US"/>
              <a:t>Local governments regulate use (paths, sidewalks, enforcement)</a:t>
            </a:r>
          </a:p>
          <a:p>
            <a:endParaRPr lang="en-US" b="1"/>
          </a:p>
          <a:p>
            <a:endParaRPr lang="en-US" b="1"/>
          </a:p>
          <a:p>
            <a:endParaRPr lang="en-US" b="1"/>
          </a:p>
          <a:p>
            <a:r>
              <a:rPr lang="en-US" b="1"/>
              <a:t>Adoption into Florida State Law</a:t>
            </a:r>
          </a:p>
          <a:p>
            <a:r>
              <a:rPr lang="en-US"/>
              <a:t>Florida </a:t>
            </a:r>
            <a:r>
              <a:rPr lang="en-US" b="1"/>
              <a:t>formally adopted the three-class system</a:t>
            </a:r>
            <a:r>
              <a:rPr lang="en-US"/>
              <a:t> into statute.</a:t>
            </a:r>
          </a:p>
          <a:p>
            <a:r>
              <a:rPr lang="en-US" b="1"/>
              <a:t>A. Florida Statute: Definition of Electric Bicycle</a:t>
            </a:r>
          </a:p>
          <a:p>
            <a:r>
              <a:rPr lang="en-US"/>
              <a:t>Florida Statutes </a:t>
            </a:r>
            <a:r>
              <a:rPr lang="en-US" b="1"/>
              <a:t>§316.003(4)</a:t>
            </a:r>
            <a:r>
              <a:rPr lang="en-US"/>
              <a:t> defines “electric bicycle” </a:t>
            </a:r>
          </a:p>
          <a:p>
            <a:r>
              <a:rPr lang="en-US"/>
              <a:t>Mirrors federal + model law: </a:t>
            </a:r>
          </a:p>
          <a:p>
            <a:pPr lvl="1"/>
            <a:r>
              <a:rPr lang="en-US"/>
              <a:t>≤750 watts </a:t>
            </a:r>
          </a:p>
          <a:p>
            <a:pPr lvl="1"/>
            <a:r>
              <a:rPr lang="en-US"/>
              <a:t>Includes </a:t>
            </a:r>
            <a:r>
              <a:rPr lang="en-US" b="1"/>
              <a:t>Class 1, 2, 3 structure</a:t>
            </a:r>
            <a:r>
              <a:rPr lang="en-US"/>
              <a:t> </a:t>
            </a:r>
          </a:p>
          <a:p>
            <a:r>
              <a:rPr lang="en-US" b="1"/>
              <a:t>B. Florida Class Definitions (Codified)</a:t>
            </a:r>
          </a:p>
          <a:p>
            <a:r>
              <a:rPr lang="en-US"/>
              <a:t>Florida law explicitly incorporates:</a:t>
            </a:r>
          </a:p>
          <a:p>
            <a:r>
              <a:rPr lang="en-US" b="1"/>
              <a:t>Class 1:</a:t>
            </a:r>
            <a:r>
              <a:rPr lang="en-US"/>
              <a:t> pedal assist, 20 mph </a:t>
            </a:r>
          </a:p>
          <a:p>
            <a:r>
              <a:rPr lang="en-US" b="1"/>
              <a:t>Class 2:</a:t>
            </a:r>
            <a:r>
              <a:rPr lang="en-US"/>
              <a:t> throttle, 20 mph </a:t>
            </a:r>
          </a:p>
          <a:p>
            <a:r>
              <a:rPr lang="en-US" b="1"/>
              <a:t>Class 3:</a:t>
            </a:r>
            <a:r>
              <a:rPr lang="en-US"/>
              <a:t> pedal assist, 28 mph </a:t>
            </a:r>
          </a:p>
          <a:p>
            <a:r>
              <a:rPr lang="en-US" b="1"/>
              <a:t>C. Operational Rules in Florida</a:t>
            </a:r>
          </a:p>
          <a:p>
            <a:endParaRPr lang="en-US"/>
          </a:p>
          <a:p>
            <a:r>
              <a:rPr lang="en-US"/>
              <a:t>Treated as bicycles (generally) </a:t>
            </a:r>
          </a:p>
          <a:p>
            <a:r>
              <a:rPr lang="en-US"/>
              <a:t>Class 3: </a:t>
            </a:r>
          </a:p>
          <a:p>
            <a:pPr lvl="1"/>
            <a:r>
              <a:rPr lang="en-US"/>
              <a:t>Helmet required if under 16 </a:t>
            </a:r>
          </a:p>
          <a:p>
            <a:pPr lvl="1"/>
            <a:r>
              <a:rPr lang="en-US"/>
              <a:t>Restricted from some shared-use paths</a:t>
            </a:r>
          </a:p>
          <a:p>
            <a:endParaRPr lang="en-US" b="1"/>
          </a:p>
          <a:p>
            <a:endParaRPr lang="en-US" b="1"/>
          </a:p>
          <a:p>
            <a:endParaRPr lang="en-US" b="1"/>
          </a:p>
          <a:p>
            <a:r>
              <a:rPr lang="en-US" b="1"/>
              <a:t>Federal government DOES NOT:</a:t>
            </a:r>
          </a:p>
          <a:p>
            <a:r>
              <a:rPr lang="en-US"/>
              <a:t>Set riding rules for streets/sidewalks </a:t>
            </a:r>
          </a:p>
          <a:p>
            <a:r>
              <a:rPr lang="en-US"/>
              <a:t>Regulate e-scooter use directly </a:t>
            </a:r>
          </a:p>
          <a:p>
            <a:r>
              <a:rPr lang="en-US"/>
              <a:t>👉 Those are controlled by </a:t>
            </a:r>
            <a:r>
              <a:rPr lang="en-US" b="1"/>
              <a:t>state + local laws</a:t>
            </a:r>
            <a:endParaRPr lang="en-US"/>
          </a:p>
          <a:p>
            <a:endParaRPr lang="en-US"/>
          </a:p>
          <a:p>
            <a:endParaRPr lang="en-US"/>
          </a:p>
          <a:p>
            <a:r>
              <a:rPr lang="en-US"/>
              <a:t>Federal law </a:t>
            </a:r>
            <a:r>
              <a:rPr lang="en-US" b="1"/>
              <a:t>does NOT ban</a:t>
            </a:r>
            <a:r>
              <a:rPr lang="en-US"/>
              <a:t> states or cities from requiring: </a:t>
            </a:r>
          </a:p>
          <a:p>
            <a:pPr lvl="1"/>
            <a:r>
              <a:rPr lang="en-US"/>
              <a:t>Registration </a:t>
            </a:r>
          </a:p>
          <a:p>
            <a:pPr lvl="1"/>
            <a:r>
              <a:rPr lang="en-US"/>
              <a:t>Licensing </a:t>
            </a:r>
          </a:p>
          <a:p>
            <a:pPr lvl="1"/>
            <a:r>
              <a:rPr lang="en-US"/>
              <a:t>Insurance </a:t>
            </a:r>
          </a:p>
          <a:p>
            <a:r>
              <a:rPr lang="en-US"/>
              <a:t>BUT:</a:t>
            </a:r>
          </a:p>
          <a:p>
            <a:r>
              <a:rPr lang="en-US"/>
              <a:t>If a state regulates e-bikes/e-scooters in a way that </a:t>
            </a:r>
            <a:r>
              <a:rPr lang="en-US" b="1"/>
              <a:t>conflicts with the federal definition</a:t>
            </a:r>
            <a:r>
              <a:rPr lang="en-US"/>
              <a:t> (e.g., treating them like motor vehicles), it can raise </a:t>
            </a:r>
            <a:r>
              <a:rPr lang="en-US" b="1"/>
              <a:t>preemption issues</a:t>
            </a:r>
            <a:r>
              <a:rPr lang="en-US"/>
              <a:t> under federal law </a:t>
            </a:r>
          </a:p>
          <a:p>
            <a:endParaRPr lang="en-US"/>
          </a:p>
        </p:txBody>
      </p:sp>
      <p:sp>
        <p:nvSpPr>
          <p:cNvPr id="4" name="Slide Number Placeholder 3">
            <a:extLst>
              <a:ext uri="{FF2B5EF4-FFF2-40B4-BE49-F238E27FC236}">
                <a16:creationId xmlns:a16="http://schemas.microsoft.com/office/drawing/2014/main" id="{B9F80055-C152-0319-8651-AD847DAE053B}"/>
              </a:ext>
            </a:extLst>
          </p:cNvPr>
          <p:cNvSpPr>
            <a:spLocks noGrp="1"/>
          </p:cNvSpPr>
          <p:nvPr>
            <p:ph type="sldNum" sz="quarter" idx="5"/>
          </p:nvPr>
        </p:nvSpPr>
        <p:spPr/>
        <p:txBody>
          <a:bodyPr/>
          <a:lstStyle/>
          <a:p>
            <a:fld id="{DEDA3BE0-4520-4847-9A15-F0B3D12C2EAB}" type="slidenum">
              <a:rPr lang="en-US" smtClean="0"/>
              <a:t>16</a:t>
            </a:fld>
            <a:endParaRPr lang="en-US"/>
          </a:p>
        </p:txBody>
      </p:sp>
    </p:spTree>
    <p:extLst>
      <p:ext uri="{BB962C8B-B14F-4D97-AF65-F5344CB8AC3E}">
        <p14:creationId xmlns:p14="http://schemas.microsoft.com/office/powerpoint/2010/main" val="895764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7ED6A-8020-7699-277D-FF052C8E1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23B8F-35C9-0A0B-FE1A-D397D6E814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450558-9B39-E5BD-0C9D-8956437707F5}"/>
              </a:ext>
            </a:extLst>
          </p:cNvPr>
          <p:cNvSpPr>
            <a:spLocks noGrp="1"/>
          </p:cNvSpPr>
          <p:nvPr>
            <p:ph type="body" idx="1"/>
          </p:nvPr>
        </p:nvSpPr>
        <p:spPr/>
        <p:txBody>
          <a:bodyPr/>
          <a:lstStyle/>
          <a:p>
            <a:r>
              <a:rPr lang="en-US"/>
              <a:t>E-bikes are </a:t>
            </a:r>
            <a:r>
              <a:rPr lang="en-US" b="1"/>
              <a:t>treated the same as bicycles</a:t>
            </a:r>
            <a:r>
              <a:rPr lang="en-US"/>
              <a:t> (rights + duties). </a:t>
            </a:r>
          </a:p>
          <a:p>
            <a:r>
              <a:rPr lang="en-US" b="1"/>
              <a:t>No driver license, registration, or insurance required</a:t>
            </a:r>
            <a:r>
              <a:rPr lang="en-US"/>
              <a:t>. </a:t>
            </a:r>
          </a:p>
          <a:p>
            <a:r>
              <a:rPr lang="en-US"/>
              <a:t>Local governments </a:t>
            </a:r>
            <a:r>
              <a:rPr lang="en-US" b="1"/>
              <a:t>can regulate where they operate</a:t>
            </a:r>
            <a:r>
              <a:rPr lang="en-US"/>
              <a:t> (paths, sidewalks, etc.).</a:t>
            </a:r>
          </a:p>
          <a:p>
            <a:r>
              <a:rPr lang="en-US"/>
              <a:t> Defines </a:t>
            </a:r>
            <a:r>
              <a:rPr lang="en-US" b="1"/>
              <a:t>Class 1, 2, and 3 e-bikes</a:t>
            </a:r>
            <a:r>
              <a:rPr lang="en-US"/>
              <a:t> (speed/pedal assist distinctions). </a:t>
            </a:r>
            <a:r>
              <a:rPr lang="en-US" i="1"/>
              <a:t>(from statute context)</a:t>
            </a:r>
            <a:r>
              <a:rPr lang="en-US"/>
              <a:t> </a:t>
            </a:r>
          </a:p>
          <a:p>
            <a:r>
              <a:rPr lang="en-US"/>
              <a:t>Florida law explicitly incorporates:</a:t>
            </a:r>
          </a:p>
          <a:p>
            <a:r>
              <a:rPr lang="en-US" b="1"/>
              <a:t>Class 1:</a:t>
            </a:r>
            <a:r>
              <a:rPr lang="en-US"/>
              <a:t> pedal assist, 20 mph </a:t>
            </a:r>
          </a:p>
          <a:p>
            <a:r>
              <a:rPr lang="en-US" b="1"/>
              <a:t>Class 2:</a:t>
            </a:r>
            <a:r>
              <a:rPr lang="en-US"/>
              <a:t> throttle, 20 mph </a:t>
            </a:r>
          </a:p>
          <a:p>
            <a:r>
              <a:rPr lang="en-US" b="1"/>
              <a:t>Class 3:</a:t>
            </a:r>
            <a:r>
              <a:rPr lang="en-US"/>
              <a:t> pedal assist, 28 mph </a:t>
            </a:r>
          </a:p>
          <a:p>
            <a:endParaRPr lang="en-US"/>
          </a:p>
          <a:p>
            <a:pPr lvl="1"/>
            <a:r>
              <a:rPr lang="en-US"/>
              <a:t>Helmet required if under 16 </a:t>
            </a:r>
          </a:p>
          <a:p>
            <a:pPr marL="460514" lvl="1" defTabSz="921026">
              <a:defRPr/>
            </a:pPr>
            <a:r>
              <a:rPr lang="en-US"/>
              <a:t>Can be </a:t>
            </a:r>
            <a:r>
              <a:rPr lang="en-US" b="1"/>
              <a:t>restricted on certain facilities</a:t>
            </a:r>
            <a:r>
              <a:rPr lang="en-US"/>
              <a:t> (trails, beaches, etc.).</a:t>
            </a:r>
          </a:p>
          <a:p>
            <a:pPr marL="460514" lvl="1" defTabSz="921026">
              <a:defRPr/>
            </a:pPr>
            <a:endParaRPr lang="en-US" b="1"/>
          </a:p>
          <a:p>
            <a:pPr marL="460514" lvl="1" defTabSz="921026">
              <a:defRPr/>
            </a:pPr>
            <a:endParaRPr lang="en-US" b="1"/>
          </a:p>
          <a:p>
            <a:pPr marL="230256"/>
            <a:r>
              <a:rPr lang="en-US" b="1">
                <a:solidFill>
                  <a:schemeClr val="tx2"/>
                </a:solidFill>
              </a:rPr>
              <a:t>E-Scooter/Micromobility Devices § 316.2128  (Adopted 2019)</a:t>
            </a:r>
            <a:r>
              <a:rPr lang="en-US" b="1"/>
              <a:t> </a:t>
            </a:r>
            <a:r>
              <a:rPr lang="en-US">
                <a:hlinkClick r:id="rId3"/>
              </a:rPr>
              <a:t>_h0971er.docx</a:t>
            </a:r>
            <a:endParaRPr lang="en-US" b="1"/>
          </a:p>
          <a:p>
            <a:endParaRPr lang="en-US"/>
          </a:p>
          <a:p>
            <a:r>
              <a:rPr lang="en-US"/>
              <a:t>E-scooters/micromobility devices have </a:t>
            </a:r>
            <a:r>
              <a:rPr lang="en-US" b="1"/>
              <a:t>same rights and duties as bicycles</a:t>
            </a:r>
            <a:r>
              <a:rPr lang="en-US"/>
              <a:t>. </a:t>
            </a:r>
          </a:p>
          <a:p>
            <a:r>
              <a:rPr lang="en-US" b="1"/>
              <a:t>No driver license required</a:t>
            </a:r>
            <a:r>
              <a:rPr lang="en-US"/>
              <a:t>. </a:t>
            </a:r>
          </a:p>
          <a:p>
            <a:r>
              <a:rPr lang="en-US" b="1"/>
              <a:t>No registration or insurance required</a:t>
            </a:r>
            <a:r>
              <a:rPr lang="en-US"/>
              <a:t>.</a:t>
            </a:r>
          </a:p>
          <a:p>
            <a:r>
              <a:rPr lang="en-US"/>
              <a:t> Local governments </a:t>
            </a:r>
            <a:r>
              <a:rPr lang="en-US" b="1"/>
              <a:t>can regulate operations</a:t>
            </a:r>
            <a:r>
              <a:rPr lang="en-US"/>
              <a:t> (roads, sidewalks, etc.). </a:t>
            </a:r>
          </a:p>
          <a:p>
            <a:r>
              <a:rPr lang="en-US"/>
              <a:t>Shared device companies must </a:t>
            </a:r>
            <a:r>
              <a:rPr lang="en-US" b="1"/>
              <a:t>secure devices during storms</a:t>
            </a:r>
            <a:r>
              <a:rPr lang="en-US"/>
              <a:t>.</a:t>
            </a:r>
          </a:p>
          <a:p>
            <a:endParaRPr lang="en-US"/>
          </a:p>
          <a:p>
            <a:endParaRPr lang="en-US"/>
          </a:p>
          <a:p>
            <a:pPr defTabSz="921026">
              <a:defRPr/>
            </a:pPr>
            <a:r>
              <a:rPr lang="en-US" b="1" cap="none">
                <a:solidFill>
                  <a:schemeClr val="tx2"/>
                </a:solidFill>
              </a:rPr>
              <a:t>Electric Bicycles § 316.20655 (Adopted 2020)</a:t>
            </a:r>
            <a:endParaRPr lang="en-US" b="1"/>
          </a:p>
          <a:p>
            <a:r>
              <a:rPr lang="en-US">
                <a:hlinkClick r:id="rId4"/>
              </a:rPr>
              <a:t>Florida Statutes § 316.20655 (2025) - Electric Bicycle Regulations. :: 2025 Florida Statutes :: U.S. Codes and Statutes :: U.S. Law :: </a:t>
            </a:r>
            <a:r>
              <a:rPr lang="en-US" err="1">
                <a:hlinkClick r:id="rId4"/>
              </a:rPr>
              <a:t>Justia</a:t>
            </a:r>
            <a:endParaRPr lang="en-US" b="1"/>
          </a:p>
          <a:p>
            <a:endParaRPr lang="en-US"/>
          </a:p>
        </p:txBody>
      </p:sp>
      <p:sp>
        <p:nvSpPr>
          <p:cNvPr id="4" name="Slide Number Placeholder 3">
            <a:extLst>
              <a:ext uri="{FF2B5EF4-FFF2-40B4-BE49-F238E27FC236}">
                <a16:creationId xmlns:a16="http://schemas.microsoft.com/office/drawing/2014/main" id="{76C976F2-0660-F446-A520-B6F40F42ADB5}"/>
              </a:ext>
            </a:extLst>
          </p:cNvPr>
          <p:cNvSpPr>
            <a:spLocks noGrp="1"/>
          </p:cNvSpPr>
          <p:nvPr>
            <p:ph type="sldNum" sz="quarter" idx="5"/>
          </p:nvPr>
        </p:nvSpPr>
        <p:spPr/>
        <p:txBody>
          <a:bodyPr/>
          <a:lstStyle/>
          <a:p>
            <a:fld id="{DEDA3BE0-4520-4847-9A15-F0B3D12C2EAB}" type="slidenum">
              <a:rPr lang="en-US" smtClean="0"/>
              <a:t>17</a:t>
            </a:fld>
            <a:endParaRPr lang="en-US"/>
          </a:p>
        </p:txBody>
      </p:sp>
    </p:spTree>
    <p:extLst>
      <p:ext uri="{BB962C8B-B14F-4D97-AF65-F5344CB8AC3E}">
        <p14:creationId xmlns:p14="http://schemas.microsoft.com/office/powerpoint/2010/main" val="3727850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86075-08AF-6205-FE52-4CAECC386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70BFFB-36EC-8C93-15DC-2D2823CE2E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7BF2519-EDBE-6883-4846-AD161F01D99B}"/>
              </a:ext>
            </a:extLst>
          </p:cNvPr>
          <p:cNvSpPr>
            <a:spLocks noGrp="1"/>
          </p:cNvSpPr>
          <p:nvPr>
            <p:ph type="body" idx="1"/>
          </p:nvPr>
        </p:nvSpPr>
        <p:spPr/>
        <p:txBody>
          <a:bodyPr/>
          <a:lstStyle/>
          <a:p>
            <a:pPr lvl="0"/>
            <a:r>
              <a:rPr lang="en-US" sz="1300"/>
              <a:t>“Florida significantly broadened the statutory definition of micromobility devices in 2025—from primarily app-based/shared devices capped at 20 mph to a broader category encompassing privately owned and shared devices, including bicycles, e-bikes and motorized scooters, generally up to 28 mph.”</a:t>
            </a:r>
          </a:p>
          <a:p>
            <a:r>
              <a:rPr lang="en-US" sz="1100"/>
              <a:t> </a:t>
            </a:r>
          </a:p>
          <a:p>
            <a:r>
              <a:rPr lang="en-US" sz="1100"/>
              <a:t>(41) MICROMOBILITY DEVICE.—</a:t>
            </a:r>
            <a:r>
              <a:rPr lang="en-US" sz="1100" u="sng"/>
              <a:t>A motorized transportation device designed for individual use which is typically 20 to 36 inches in width and 50 pounds or less in weight and which operates at a speed of typically less than 15 miles per hour but no more than 28 miles per hour. This term includes both a human-powered and a nonhuman-powered device such as a bicycle, electric bicycle, motorized scooter, or any other device that is owned by an individual or part of a shared fleet</a:t>
            </a:r>
            <a:r>
              <a:rPr lang="en-US" sz="1100"/>
              <a:t> </a:t>
            </a:r>
            <a:r>
              <a:rPr lang="en-US" sz="1100" strike="sngStrike"/>
              <a:t>Any motorized transportation device made available for private use by reservation through an online application, website, or software for point-to-point trips and which is not capable of traveling at a speed greater than 20 miles per hour on level ground. This term includes motorized scooters and bicycles as defined in this chapter</a:t>
            </a:r>
            <a:r>
              <a:rPr lang="en-US" sz="1100"/>
              <a:t>.</a:t>
            </a:r>
          </a:p>
          <a:p>
            <a:pPr lvl="0"/>
            <a:endParaRPr lang="en-US" sz="1300"/>
          </a:p>
          <a:p>
            <a:pPr lvl="0"/>
            <a:endParaRPr lang="en-US" sz="1300"/>
          </a:p>
          <a:p>
            <a:pPr lvl="0"/>
            <a:endParaRPr lang="en-US" sz="1300"/>
          </a:p>
          <a:p>
            <a:pPr lvl="0"/>
            <a:endParaRPr lang="en-US" sz="1300"/>
          </a:p>
          <a:p>
            <a:endParaRPr lang="en-US"/>
          </a:p>
        </p:txBody>
      </p:sp>
      <p:sp>
        <p:nvSpPr>
          <p:cNvPr id="4" name="Slide Number Placeholder 3">
            <a:extLst>
              <a:ext uri="{FF2B5EF4-FFF2-40B4-BE49-F238E27FC236}">
                <a16:creationId xmlns:a16="http://schemas.microsoft.com/office/drawing/2014/main" id="{B7C6748E-E4E1-F125-24C2-B49BE8EEF3E5}"/>
              </a:ext>
            </a:extLst>
          </p:cNvPr>
          <p:cNvSpPr>
            <a:spLocks noGrp="1"/>
          </p:cNvSpPr>
          <p:nvPr>
            <p:ph type="sldNum" sz="quarter" idx="5"/>
          </p:nvPr>
        </p:nvSpPr>
        <p:spPr/>
        <p:txBody>
          <a:bodyPr/>
          <a:lstStyle/>
          <a:p>
            <a:fld id="{DEDA3BE0-4520-4847-9A15-F0B3D12C2EAB}" type="slidenum">
              <a:rPr lang="en-US" smtClean="0"/>
              <a:t>18</a:t>
            </a:fld>
            <a:endParaRPr lang="en-US"/>
          </a:p>
        </p:txBody>
      </p:sp>
    </p:spTree>
    <p:extLst>
      <p:ext uri="{BB962C8B-B14F-4D97-AF65-F5344CB8AC3E}">
        <p14:creationId xmlns:p14="http://schemas.microsoft.com/office/powerpoint/2010/main" val="2418631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8719-DA35-804C-188E-90FB0C1DE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9BE15-C2C8-FCB9-1E01-D86EE553D03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B9F26E-FF73-1A61-D8DD-3789CE3BE3A0}"/>
              </a:ext>
            </a:extLst>
          </p:cNvPr>
          <p:cNvSpPr>
            <a:spLocks noGrp="1"/>
          </p:cNvSpPr>
          <p:nvPr>
            <p:ph type="body" idx="1"/>
          </p:nvPr>
        </p:nvSpPr>
        <p:spPr/>
        <p:txBody>
          <a:bodyPr/>
          <a:lstStyle/>
          <a:p>
            <a:pPr defTabSz="881282">
              <a:defRPr/>
            </a:pPr>
            <a:endParaRPr lang="en-US" sz="1100"/>
          </a:p>
          <a:p>
            <a:pPr defTabSz="881324">
              <a:defRPr/>
            </a:pPr>
            <a:r>
              <a:rPr lang="en-US" b="1"/>
              <a:t>Bill passed unanimously in the FL Senate and House.</a:t>
            </a:r>
          </a:p>
          <a:p>
            <a:r>
              <a:rPr lang="en-US"/>
              <a:t>CS/SB 382 received </a:t>
            </a:r>
            <a:r>
              <a:rPr lang="en-US" b="1"/>
              <a:t>unanimous bipartisan support</a:t>
            </a:r>
            <a:r>
              <a:rPr lang="en-US"/>
              <a:t> in the Florida Legislature, passing the </a:t>
            </a:r>
            <a:r>
              <a:rPr lang="en-US" b="1"/>
              <a:t>Senate 37–0</a:t>
            </a:r>
            <a:r>
              <a:rPr lang="en-US"/>
              <a:t> and the </a:t>
            </a:r>
            <a:r>
              <a:rPr lang="en-US" b="1"/>
              <a:t>House 112–0</a:t>
            </a:r>
            <a:r>
              <a:rPr lang="en-US"/>
              <a:t>, demonstrating broad agreement that additional micromobility safety measures were needed. </a:t>
            </a:r>
          </a:p>
          <a:p>
            <a:r>
              <a:rPr lang="en-US"/>
              <a:t>Despite that support, </a:t>
            </a:r>
            <a:r>
              <a:rPr lang="en-US" b="1"/>
              <a:t>Governor Ron DeSantis vetoed the bill on June 25, 2026</a:t>
            </a:r>
            <a:r>
              <a:rPr lang="en-US"/>
              <a:t>. </a:t>
            </a:r>
          </a:p>
          <a:p>
            <a:r>
              <a:rPr lang="en-US"/>
              <a:t>In his veto message, he stated that the bill represented </a:t>
            </a:r>
            <a:r>
              <a:rPr lang="en-US" b="1"/>
              <a:t>"a little bit of an overreach"</a:t>
            </a:r>
            <a:r>
              <a:rPr lang="en-US"/>
              <a:t> and expressed concern that the crash reporting requirements could result in </a:t>
            </a:r>
            <a:r>
              <a:rPr lang="en-US" b="1"/>
              <a:t>increased surveillance and policing of e-bike riders by local governments and law enforcement.</a:t>
            </a:r>
            <a:r>
              <a:rPr lang="en-US"/>
              <a:t> </a:t>
            </a:r>
          </a:p>
          <a:p>
            <a:r>
              <a:rPr lang="en-US"/>
              <a:t>As a result, </a:t>
            </a:r>
            <a:r>
              <a:rPr lang="en-US" b="1"/>
              <a:t>none of the bill's provisions took effect</a:t>
            </a:r>
            <a:r>
              <a:rPr lang="en-US"/>
              <a:t>, leaving regulation of many micromobility safety issues to existing state law and local governments. </a:t>
            </a:r>
          </a:p>
          <a:p>
            <a:endParaRPr lang="en-US"/>
          </a:p>
        </p:txBody>
      </p:sp>
      <p:sp>
        <p:nvSpPr>
          <p:cNvPr id="4" name="Slide Number Placeholder 3">
            <a:extLst>
              <a:ext uri="{FF2B5EF4-FFF2-40B4-BE49-F238E27FC236}">
                <a16:creationId xmlns:a16="http://schemas.microsoft.com/office/drawing/2014/main" id="{4ADBA6D1-C9E1-F5AA-4D3C-EED520CF55FD}"/>
              </a:ext>
            </a:extLst>
          </p:cNvPr>
          <p:cNvSpPr>
            <a:spLocks noGrp="1"/>
          </p:cNvSpPr>
          <p:nvPr>
            <p:ph type="sldNum" sz="quarter" idx="5"/>
          </p:nvPr>
        </p:nvSpPr>
        <p:spPr/>
        <p:txBody>
          <a:bodyPr/>
          <a:lstStyle/>
          <a:p>
            <a:pPr defTabSz="921026">
              <a:defRPr/>
            </a:pPr>
            <a:fld id="{DEDA3BE0-4520-4847-9A15-F0B3D12C2EAB}" type="slidenum">
              <a:rPr lang="en-US">
                <a:solidFill>
                  <a:prstClr val="black"/>
                </a:solidFill>
                <a:latin typeface="Aptos" panose="02110004020202020204"/>
              </a:rPr>
              <a:pPr defTabSz="921026">
                <a:defRPr/>
              </a:pPr>
              <a:t>19</a:t>
            </a:fld>
            <a:endParaRPr lang="en-US">
              <a:solidFill>
                <a:prstClr val="black"/>
              </a:solidFill>
              <a:latin typeface="Aptos" panose="02110004020202020204"/>
            </a:endParaRPr>
          </a:p>
        </p:txBody>
      </p:sp>
    </p:spTree>
    <p:extLst>
      <p:ext uri="{BB962C8B-B14F-4D97-AF65-F5344CB8AC3E}">
        <p14:creationId xmlns:p14="http://schemas.microsoft.com/office/powerpoint/2010/main" val="4018418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Bolded print for Winter Park:</a:t>
            </a:r>
          </a:p>
          <a:p>
            <a:endParaRPr lang="en-US" dirty="0"/>
          </a:p>
          <a:p>
            <a:r>
              <a:rPr lang="en-US" dirty="0"/>
              <a:t>The City of Winter Park approved a Micromobility ordinance on 9/23. Staff has updated the slide to reflect this. </a:t>
            </a:r>
          </a:p>
          <a:p>
            <a:endParaRPr lang="en-US" dirty="0"/>
          </a:p>
          <a:p>
            <a:pPr marL="172719" indent="-172719">
              <a:buFont typeface="Arial" panose="020B0604020202020204" pitchFamily="34" charset="0"/>
              <a:buChar char="•"/>
            </a:pPr>
            <a:r>
              <a:rPr lang="en-US" dirty="0"/>
              <a:t>Notably, riders under 16 must complete a city approved e-device safety course prior to operating an e-device within permissible city limits. </a:t>
            </a:r>
          </a:p>
          <a:p>
            <a:pPr marL="172719" indent="-172719">
              <a:buFont typeface="Arial" panose="020B0604020202020204" pitchFamily="34" charset="0"/>
              <a:buChar char="•"/>
            </a:pPr>
            <a:r>
              <a:rPr lang="en-US" dirty="0"/>
              <a:t>The City of Winter Park has chosen to restrict e-device use in certain districts. </a:t>
            </a:r>
          </a:p>
          <a:p>
            <a:pPr marL="172719" indent="-172719">
              <a:buFont typeface="Arial" panose="020B0604020202020204" pitchFamily="34" charset="0"/>
              <a:buChar char="•"/>
            </a:pPr>
            <a:r>
              <a:rPr lang="en-US" dirty="0"/>
              <a:t>Violation fines can be waived with the election of a safety course for a first offense.</a:t>
            </a:r>
          </a:p>
          <a:p>
            <a:pPr marL="172719" indent="-172719">
              <a:buFont typeface="Arial" panose="020B0604020202020204" pitchFamily="34" charset="0"/>
              <a:buChar char="•"/>
            </a:pPr>
            <a:r>
              <a:rPr lang="en-US" dirty="0"/>
              <a:t>At this time, the City of Winter Park has not selected any e-device safety courses and staff anticipate this occurring in the months ahead, which will require their city commission to pass an additional resolution.</a:t>
            </a:r>
          </a:p>
        </p:txBody>
      </p:sp>
      <p:sp>
        <p:nvSpPr>
          <p:cNvPr id="4" name="Slide Number Placeholder 3"/>
          <p:cNvSpPr>
            <a:spLocks noGrp="1"/>
          </p:cNvSpPr>
          <p:nvPr>
            <p:ph type="sldNum" sz="quarter" idx="5"/>
          </p:nvPr>
        </p:nvSpPr>
        <p:spPr/>
        <p:txBody>
          <a:bodyPr/>
          <a:lstStyle/>
          <a:p>
            <a:fld id="{DEDA3BE0-4520-4847-9A15-F0B3D12C2EAB}" type="slidenum">
              <a:rPr lang="en-US" smtClean="0"/>
              <a:t>20</a:t>
            </a:fld>
            <a:endParaRPr lang="en-US"/>
          </a:p>
        </p:txBody>
      </p:sp>
    </p:spTree>
    <p:extLst>
      <p:ext uri="{BB962C8B-B14F-4D97-AF65-F5344CB8AC3E}">
        <p14:creationId xmlns:p14="http://schemas.microsoft.com/office/powerpoint/2010/main" val="3558904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95BEB-A85E-926A-3DA9-E67C91C91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A17D5E-3E60-F39C-616A-A08DB88CC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A7ABA7-4539-C4D3-560B-69A393281CA8}"/>
              </a:ext>
            </a:extLst>
          </p:cNvPr>
          <p:cNvSpPr>
            <a:spLocks noGrp="1"/>
          </p:cNvSpPr>
          <p:nvPr>
            <p:ph type="body" idx="1"/>
          </p:nvPr>
        </p:nvSpPr>
        <p:spPr/>
        <p:txBody>
          <a:bodyPr/>
          <a:lstStyle/>
          <a:p>
            <a:r>
              <a:rPr lang="en-US" dirty="0"/>
              <a:t>For counties that do not have local comprehensive Micromobility Ordinances, they are relying on State Law provisions.</a:t>
            </a:r>
          </a:p>
        </p:txBody>
      </p:sp>
      <p:sp>
        <p:nvSpPr>
          <p:cNvPr id="4" name="Slide Number Placeholder 3">
            <a:extLst>
              <a:ext uri="{FF2B5EF4-FFF2-40B4-BE49-F238E27FC236}">
                <a16:creationId xmlns:a16="http://schemas.microsoft.com/office/drawing/2014/main" id="{C33EA6AD-AD32-C23D-6EEA-DE13F09E9F16}"/>
              </a:ext>
            </a:extLst>
          </p:cNvPr>
          <p:cNvSpPr>
            <a:spLocks noGrp="1"/>
          </p:cNvSpPr>
          <p:nvPr>
            <p:ph type="sldNum" sz="quarter" idx="5"/>
          </p:nvPr>
        </p:nvSpPr>
        <p:spPr/>
        <p:txBody>
          <a:bodyPr/>
          <a:lstStyle/>
          <a:p>
            <a:fld id="{DEDA3BE0-4520-4847-9A15-F0B3D12C2EAB}" type="slidenum">
              <a:rPr lang="en-US" smtClean="0"/>
              <a:t>21</a:t>
            </a:fld>
            <a:endParaRPr lang="en-US"/>
          </a:p>
        </p:txBody>
      </p:sp>
    </p:spTree>
    <p:extLst>
      <p:ext uri="{BB962C8B-B14F-4D97-AF65-F5344CB8AC3E}">
        <p14:creationId xmlns:p14="http://schemas.microsoft.com/office/powerpoint/2010/main" val="2484255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460F0-14C7-637F-5C21-E2A65C9DE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D901A-C024-4E08-15DB-0563C6498D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603A74-9848-366F-7273-2FFBF69B2F0F}"/>
              </a:ext>
            </a:extLst>
          </p:cNvPr>
          <p:cNvSpPr>
            <a:spLocks noGrp="1"/>
          </p:cNvSpPr>
          <p:nvPr>
            <p:ph type="body" idx="1"/>
          </p:nvPr>
        </p:nvSpPr>
        <p:spPr/>
        <p:txBody>
          <a:bodyPr/>
          <a:lstStyle/>
          <a:p>
            <a:pPr marL="756940" lvl="2" indent="-291132">
              <a:spcBef>
                <a:spcPts val="1018"/>
              </a:spcBef>
              <a:buFont typeface="Wingdings" panose="05000000000000000000" pitchFamily="2" charset="2"/>
              <a:buChar char="§"/>
            </a:pPr>
            <a:endParaRPr lang="en-US" sz="1800">
              <a:solidFill>
                <a:schemeClr val="tx2"/>
              </a:solidFill>
            </a:endParaRPr>
          </a:p>
          <a:p>
            <a:r>
              <a:rPr lang="en-US"/>
              <a:t>From Joy in Attorney's Office: Note that Ordinance are oriented for SHARED devices, not personal ones. There is little regulation for personal devices in OC.</a:t>
            </a:r>
          </a:p>
        </p:txBody>
      </p:sp>
      <p:sp>
        <p:nvSpPr>
          <p:cNvPr id="4" name="Slide Number Placeholder 3">
            <a:extLst>
              <a:ext uri="{FF2B5EF4-FFF2-40B4-BE49-F238E27FC236}">
                <a16:creationId xmlns:a16="http://schemas.microsoft.com/office/drawing/2014/main" id="{18D9F96F-4496-6B6C-28CB-C88D61702091}"/>
              </a:ext>
            </a:extLst>
          </p:cNvPr>
          <p:cNvSpPr>
            <a:spLocks noGrp="1"/>
          </p:cNvSpPr>
          <p:nvPr>
            <p:ph type="sldNum" sz="quarter" idx="5"/>
          </p:nvPr>
        </p:nvSpPr>
        <p:spPr/>
        <p:txBody>
          <a:bodyPr/>
          <a:lstStyle/>
          <a:p>
            <a:fld id="{DEDA3BE0-4520-4847-9A15-F0B3D12C2EAB}" type="slidenum">
              <a:rPr lang="en-US" smtClean="0"/>
              <a:t>22</a:t>
            </a:fld>
            <a:endParaRPr lang="en-US"/>
          </a:p>
        </p:txBody>
      </p:sp>
    </p:spTree>
    <p:extLst>
      <p:ext uri="{BB962C8B-B14F-4D97-AF65-F5344CB8AC3E}">
        <p14:creationId xmlns:p14="http://schemas.microsoft.com/office/powerpoint/2010/main" val="4104529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E9A60-EDE0-2ACE-77CE-0655292590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FD6DF-4B02-F09C-68DC-FB252CD96BB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9E6054-2E1E-C9F9-38E6-05F3444C1A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834944-CCC5-E41C-CADB-C6F5696629A7}"/>
              </a:ext>
            </a:extLst>
          </p:cNvPr>
          <p:cNvSpPr>
            <a:spLocks noGrp="1"/>
          </p:cNvSpPr>
          <p:nvPr>
            <p:ph type="sldNum" sz="quarter" idx="5"/>
          </p:nvPr>
        </p:nvSpPr>
        <p:spPr/>
        <p:txBody>
          <a:bodyPr/>
          <a:lstStyle/>
          <a:p>
            <a:fld id="{DEDA3BE0-4520-4847-9A15-F0B3D12C2EAB}" type="slidenum">
              <a:rPr lang="en-US" smtClean="0"/>
              <a:t>23</a:t>
            </a:fld>
            <a:endParaRPr lang="en-US"/>
          </a:p>
        </p:txBody>
      </p:sp>
    </p:spTree>
    <p:extLst>
      <p:ext uri="{BB962C8B-B14F-4D97-AF65-F5344CB8AC3E}">
        <p14:creationId xmlns:p14="http://schemas.microsoft.com/office/powerpoint/2010/main" val="10544434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A3BE0-4520-4847-9A15-F0B3D12C2EAB}" type="slidenum">
              <a:rPr lang="en-US" smtClean="0"/>
              <a:t>24</a:t>
            </a:fld>
            <a:endParaRPr lang="en-US"/>
          </a:p>
        </p:txBody>
      </p:sp>
    </p:spTree>
    <p:extLst>
      <p:ext uri="{BB962C8B-B14F-4D97-AF65-F5344CB8AC3E}">
        <p14:creationId xmlns:p14="http://schemas.microsoft.com/office/powerpoint/2010/main" val="1802144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F48DE-6789-966B-53B2-F6DE0E8A8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DD328-B5AA-7C6C-EFF5-DD1B46DD81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55D543-D3C0-B893-2E69-02268F9141B9}"/>
              </a:ext>
            </a:extLst>
          </p:cNvPr>
          <p:cNvSpPr>
            <a:spLocks noGrp="1"/>
          </p:cNvSpPr>
          <p:nvPr>
            <p:ph type="body" idx="1"/>
          </p:nvPr>
        </p:nvSpPr>
        <p:spPr/>
        <p:txBody>
          <a:bodyPr/>
          <a:lstStyle/>
          <a:p>
            <a:pPr lvl="0"/>
            <a:endParaRPr lang="en-US" sz="1100"/>
          </a:p>
          <a:p>
            <a:pPr defTabSz="881324">
              <a:defRPr/>
            </a:pPr>
            <a:r>
              <a:rPr lang="en-US" sz="1100" b="1">
                <a:solidFill>
                  <a:srgbClr val="FF0000"/>
                </a:solidFill>
                <a:highlight>
                  <a:srgbClr val="FFFF00"/>
                </a:highlight>
              </a:rPr>
              <a:t>This </a:t>
            </a:r>
            <a:r>
              <a:rPr lang="en-US" sz="1100">
                <a:highlight>
                  <a:srgbClr val="FFFF00"/>
                </a:highlight>
              </a:rPr>
              <a:t>Collaborative effort is intended primarily to increase safety for all transportation network users. The Proposed Draft Ordinance</a:t>
            </a:r>
            <a:r>
              <a:rPr lang="en-US" sz="1100" b="1">
                <a:highlight>
                  <a:srgbClr val="FFFF00"/>
                </a:highlight>
              </a:rPr>
              <a:t> w</a:t>
            </a:r>
            <a:r>
              <a:rPr lang="en-US" sz="1100" b="1">
                <a:solidFill>
                  <a:srgbClr val="FF0000"/>
                </a:solidFill>
                <a:highlight>
                  <a:srgbClr val="FFFF00"/>
                </a:highlight>
              </a:rPr>
              <a:t>as advertised for this public hearing on Sept. 13.</a:t>
            </a:r>
          </a:p>
          <a:p>
            <a:pPr lvl="0"/>
            <a:endParaRPr lang="en-US" sz="1100"/>
          </a:p>
          <a:p>
            <a:pPr lvl="0"/>
            <a:endParaRPr lang="en-US" sz="1100"/>
          </a:p>
          <a:p>
            <a:pPr lvl="0"/>
            <a:endParaRPr lang="en-US" sz="1100"/>
          </a:p>
          <a:p>
            <a:r>
              <a:rPr lang="en-US" sz="1300" b="1"/>
              <a:t>What the ordinance does</a:t>
            </a:r>
          </a:p>
          <a:p>
            <a:pPr lvl="0"/>
            <a:r>
              <a:rPr lang="en-US" sz="1300" b="1"/>
              <a:t>Creates one County framework for individually owned micromobility devices</a:t>
            </a:r>
            <a:r>
              <a:rPr lang="en-US" sz="1300"/>
              <a:t>, including e-bikes, motorized scooters and similar devices. </a:t>
            </a:r>
          </a:p>
          <a:p>
            <a:pPr lvl="0"/>
            <a:r>
              <a:rPr lang="en-US" sz="1300" b="1"/>
              <a:t>Keeps Florida's three e-bike classes</a:t>
            </a:r>
            <a:r>
              <a:rPr lang="en-US" sz="1300"/>
              <a:t>: </a:t>
            </a:r>
          </a:p>
          <a:p>
            <a:pPr lvl="1"/>
            <a:r>
              <a:rPr lang="en-US" sz="1300"/>
              <a:t>Class 1 — pedal assist, up to 20 mph </a:t>
            </a:r>
          </a:p>
          <a:p>
            <a:pPr lvl="1"/>
            <a:r>
              <a:rPr lang="en-US" sz="1300"/>
              <a:t>Class 2 — throttle, up to 20 mph </a:t>
            </a:r>
          </a:p>
          <a:p>
            <a:pPr lvl="1"/>
            <a:r>
              <a:rPr lang="en-US" sz="1300"/>
              <a:t>Class 3 — pedal assist, up to 28 mph. </a:t>
            </a:r>
          </a:p>
          <a:p>
            <a:endParaRPr lang="en-US" sz="2000"/>
          </a:p>
        </p:txBody>
      </p:sp>
      <p:sp>
        <p:nvSpPr>
          <p:cNvPr id="4" name="Slide Number Placeholder 3">
            <a:extLst>
              <a:ext uri="{FF2B5EF4-FFF2-40B4-BE49-F238E27FC236}">
                <a16:creationId xmlns:a16="http://schemas.microsoft.com/office/drawing/2014/main" id="{2A59696A-0A4B-BC7B-C415-C31460F2288B}"/>
              </a:ext>
            </a:extLst>
          </p:cNvPr>
          <p:cNvSpPr>
            <a:spLocks noGrp="1"/>
          </p:cNvSpPr>
          <p:nvPr>
            <p:ph type="sldNum" sz="quarter" idx="5"/>
          </p:nvPr>
        </p:nvSpPr>
        <p:spPr/>
        <p:txBody>
          <a:bodyPr/>
          <a:lstStyle/>
          <a:p>
            <a:fld id="{DEDA3BE0-4520-4847-9A15-F0B3D12C2EAB}" type="slidenum">
              <a:rPr lang="en-US" smtClean="0"/>
              <a:t>25</a:t>
            </a:fld>
            <a:endParaRPr lang="en-US"/>
          </a:p>
        </p:txBody>
      </p:sp>
    </p:spTree>
    <p:extLst>
      <p:ext uri="{BB962C8B-B14F-4D97-AF65-F5344CB8AC3E}">
        <p14:creationId xmlns:p14="http://schemas.microsoft.com/office/powerpoint/2010/main" val="2348035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DA4C5-1C70-E25D-5FE9-A7C0EF561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DEDE3-F13E-BA29-5F9D-56BEFC6F44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B678C8-BDBA-92B4-FDDE-D399CB3C93F0}"/>
              </a:ext>
            </a:extLst>
          </p:cNvPr>
          <p:cNvSpPr>
            <a:spLocks noGrp="1"/>
          </p:cNvSpPr>
          <p:nvPr>
            <p:ph type="body" idx="1"/>
          </p:nvPr>
        </p:nvSpPr>
        <p:spPr/>
        <p:txBody>
          <a:bodyPr/>
          <a:lstStyle/>
          <a:p>
            <a:pPr lvl="0"/>
            <a:endParaRPr lang="en-US" sz="1100"/>
          </a:p>
          <a:p>
            <a:endParaRPr lang="en-US" sz="2000"/>
          </a:p>
        </p:txBody>
      </p:sp>
      <p:sp>
        <p:nvSpPr>
          <p:cNvPr id="4" name="Slide Number Placeholder 3">
            <a:extLst>
              <a:ext uri="{FF2B5EF4-FFF2-40B4-BE49-F238E27FC236}">
                <a16:creationId xmlns:a16="http://schemas.microsoft.com/office/drawing/2014/main" id="{DA76D6F4-F128-F3C1-DD6D-B6EC3AB1032A}"/>
              </a:ext>
            </a:extLst>
          </p:cNvPr>
          <p:cNvSpPr>
            <a:spLocks noGrp="1"/>
          </p:cNvSpPr>
          <p:nvPr>
            <p:ph type="sldNum" sz="quarter" idx="5"/>
          </p:nvPr>
        </p:nvSpPr>
        <p:spPr/>
        <p:txBody>
          <a:bodyPr/>
          <a:lstStyle/>
          <a:p>
            <a:fld id="{DEDA3BE0-4520-4847-9A15-F0B3D12C2EAB}" type="slidenum">
              <a:rPr lang="en-US" smtClean="0"/>
              <a:t>26</a:t>
            </a:fld>
            <a:endParaRPr lang="en-US"/>
          </a:p>
        </p:txBody>
      </p:sp>
    </p:spTree>
    <p:extLst>
      <p:ext uri="{BB962C8B-B14F-4D97-AF65-F5344CB8AC3E}">
        <p14:creationId xmlns:p14="http://schemas.microsoft.com/office/powerpoint/2010/main" val="1892911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FF6DF-FB9B-C777-06DF-710EFAD50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F2E3E-E0DE-D410-EC6C-F61C6B74D8E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108385-4D87-C5D2-4AA1-38862996A07A}"/>
              </a:ext>
            </a:extLst>
          </p:cNvPr>
          <p:cNvSpPr>
            <a:spLocks noGrp="1"/>
          </p:cNvSpPr>
          <p:nvPr>
            <p:ph type="body" idx="1"/>
          </p:nvPr>
        </p:nvSpPr>
        <p:spPr/>
        <p:txBody>
          <a:bodyPr/>
          <a:lstStyle/>
          <a:p>
            <a:pPr lvl="0"/>
            <a:endParaRPr lang="en-US" sz="1100"/>
          </a:p>
          <a:p>
            <a:endParaRPr lang="en-US" sz="2000"/>
          </a:p>
        </p:txBody>
      </p:sp>
      <p:sp>
        <p:nvSpPr>
          <p:cNvPr id="4" name="Slide Number Placeholder 3">
            <a:extLst>
              <a:ext uri="{FF2B5EF4-FFF2-40B4-BE49-F238E27FC236}">
                <a16:creationId xmlns:a16="http://schemas.microsoft.com/office/drawing/2014/main" id="{A01A57B1-8BD2-50E4-A3BE-023401A0534A}"/>
              </a:ext>
            </a:extLst>
          </p:cNvPr>
          <p:cNvSpPr>
            <a:spLocks noGrp="1"/>
          </p:cNvSpPr>
          <p:nvPr>
            <p:ph type="sldNum" sz="quarter" idx="5"/>
          </p:nvPr>
        </p:nvSpPr>
        <p:spPr/>
        <p:txBody>
          <a:bodyPr/>
          <a:lstStyle/>
          <a:p>
            <a:fld id="{DEDA3BE0-4520-4847-9A15-F0B3D12C2EAB}" type="slidenum">
              <a:rPr lang="en-US" smtClean="0"/>
              <a:t>27</a:t>
            </a:fld>
            <a:endParaRPr lang="en-US"/>
          </a:p>
        </p:txBody>
      </p:sp>
    </p:spTree>
    <p:extLst>
      <p:ext uri="{BB962C8B-B14F-4D97-AF65-F5344CB8AC3E}">
        <p14:creationId xmlns:p14="http://schemas.microsoft.com/office/powerpoint/2010/main" val="14626827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ABCC5-D733-B2FA-01AB-848068B42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89D23-71AC-D20F-6C03-7276EDB6BC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05A9E6-99E4-FA79-8349-67EDA97C271D}"/>
              </a:ext>
            </a:extLst>
          </p:cNvPr>
          <p:cNvSpPr>
            <a:spLocks noGrp="1"/>
          </p:cNvSpPr>
          <p:nvPr>
            <p:ph type="body" idx="1"/>
          </p:nvPr>
        </p:nvSpPr>
        <p:spPr/>
        <p:txBody>
          <a:bodyPr/>
          <a:lstStyle/>
          <a:p>
            <a:endParaRPr lang="en-US" sz="2000"/>
          </a:p>
        </p:txBody>
      </p:sp>
      <p:sp>
        <p:nvSpPr>
          <p:cNvPr id="4" name="Slide Number Placeholder 3">
            <a:extLst>
              <a:ext uri="{FF2B5EF4-FFF2-40B4-BE49-F238E27FC236}">
                <a16:creationId xmlns:a16="http://schemas.microsoft.com/office/drawing/2014/main" id="{192CDD5C-BA78-7671-1DE5-3E2A49510DBB}"/>
              </a:ext>
            </a:extLst>
          </p:cNvPr>
          <p:cNvSpPr>
            <a:spLocks noGrp="1"/>
          </p:cNvSpPr>
          <p:nvPr>
            <p:ph type="sldNum" sz="quarter" idx="5"/>
          </p:nvPr>
        </p:nvSpPr>
        <p:spPr/>
        <p:txBody>
          <a:bodyPr/>
          <a:lstStyle/>
          <a:p>
            <a:fld id="{DEDA3BE0-4520-4847-9A15-F0B3D12C2EAB}" type="slidenum">
              <a:rPr lang="en-US" smtClean="0"/>
              <a:t>28</a:t>
            </a:fld>
            <a:endParaRPr lang="en-US"/>
          </a:p>
        </p:txBody>
      </p:sp>
    </p:spTree>
    <p:extLst>
      <p:ext uri="{BB962C8B-B14F-4D97-AF65-F5344CB8AC3E}">
        <p14:creationId xmlns:p14="http://schemas.microsoft.com/office/powerpoint/2010/main" val="1937830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30380-009E-E929-03F8-5E88129E8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6CF14-14A1-86D7-C529-813913FB3C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77340BA-48A6-0254-95D7-87B9170B3217}"/>
              </a:ext>
            </a:extLst>
          </p:cNvPr>
          <p:cNvSpPr>
            <a:spLocks noGrp="1"/>
          </p:cNvSpPr>
          <p:nvPr>
            <p:ph type="body" idx="1"/>
          </p:nvPr>
        </p:nvSpPr>
        <p:spPr/>
        <p:txBody>
          <a:bodyPr/>
          <a:lstStyle/>
          <a:p>
            <a:pPr lvl="0"/>
            <a:endParaRPr lang="en-US" sz="1100" dirty="0"/>
          </a:p>
          <a:p>
            <a:r>
              <a:rPr lang="en-US" sz="2000" dirty="0"/>
              <a:t>Image Sources: Fox 35 Orlando</a:t>
            </a:r>
          </a:p>
        </p:txBody>
      </p:sp>
      <p:sp>
        <p:nvSpPr>
          <p:cNvPr id="4" name="Slide Number Placeholder 3">
            <a:extLst>
              <a:ext uri="{FF2B5EF4-FFF2-40B4-BE49-F238E27FC236}">
                <a16:creationId xmlns:a16="http://schemas.microsoft.com/office/drawing/2014/main" id="{C25FF712-4C41-9692-2E96-B35BD89CF88F}"/>
              </a:ext>
            </a:extLst>
          </p:cNvPr>
          <p:cNvSpPr>
            <a:spLocks noGrp="1"/>
          </p:cNvSpPr>
          <p:nvPr>
            <p:ph type="sldNum" sz="quarter" idx="5"/>
          </p:nvPr>
        </p:nvSpPr>
        <p:spPr/>
        <p:txBody>
          <a:bodyPr/>
          <a:lstStyle/>
          <a:p>
            <a:fld id="{DEDA3BE0-4520-4847-9A15-F0B3D12C2EAB}" type="slidenum">
              <a:rPr lang="en-US" smtClean="0"/>
              <a:t>29</a:t>
            </a:fld>
            <a:endParaRPr lang="en-US"/>
          </a:p>
        </p:txBody>
      </p:sp>
    </p:spTree>
    <p:extLst>
      <p:ext uri="{BB962C8B-B14F-4D97-AF65-F5344CB8AC3E}">
        <p14:creationId xmlns:p14="http://schemas.microsoft.com/office/powerpoint/2010/main" val="1195463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0E106-42EC-E807-A084-C7C0E87EF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D34E6-7E8D-2DC4-6911-3A6CB19334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3B1AF1-BC42-1112-DEFD-4113AD82C05B}"/>
              </a:ext>
            </a:extLst>
          </p:cNvPr>
          <p:cNvSpPr>
            <a:spLocks noGrp="1"/>
          </p:cNvSpPr>
          <p:nvPr>
            <p:ph type="body" idx="1"/>
          </p:nvPr>
        </p:nvSpPr>
        <p:spPr/>
        <p:txBody>
          <a:bodyPr/>
          <a:lstStyle/>
          <a:p>
            <a:pPr lvl="0"/>
            <a:endParaRPr lang="en-US" sz="1100"/>
          </a:p>
          <a:p>
            <a:pPr defTabSz="887894">
              <a:defRPr/>
            </a:pPr>
            <a:r>
              <a:rPr lang="en-US" sz="1100" b="1">
                <a:solidFill>
                  <a:srgbClr val="FF0000"/>
                </a:solidFill>
                <a:highlight>
                  <a:srgbClr val="FFFF00"/>
                </a:highlight>
              </a:rPr>
              <a:t>This </a:t>
            </a:r>
            <a:r>
              <a:rPr lang="en-US" sz="1100">
                <a:highlight>
                  <a:srgbClr val="FFFF00"/>
                </a:highlight>
              </a:rPr>
              <a:t>Collaborative effort is intended primarily to increase safety for all transportation network users. The Proposed Draft Ordinance</a:t>
            </a:r>
            <a:r>
              <a:rPr lang="en-US" sz="1100" b="1">
                <a:highlight>
                  <a:srgbClr val="FFFF00"/>
                </a:highlight>
              </a:rPr>
              <a:t> w</a:t>
            </a:r>
            <a:r>
              <a:rPr lang="en-US" sz="1100" b="1">
                <a:solidFill>
                  <a:srgbClr val="FF0000"/>
                </a:solidFill>
                <a:highlight>
                  <a:srgbClr val="FFFF00"/>
                </a:highlight>
              </a:rPr>
              <a:t>as advertised for this public hearing on Sept. 13.</a:t>
            </a:r>
          </a:p>
          <a:p>
            <a:pPr lvl="0"/>
            <a:endParaRPr lang="en-US" sz="1100"/>
          </a:p>
          <a:p>
            <a:pPr lvl="0"/>
            <a:endParaRPr lang="en-US" sz="1100"/>
          </a:p>
          <a:p>
            <a:pPr lvl="0"/>
            <a:endParaRPr lang="en-US" sz="1100"/>
          </a:p>
          <a:p>
            <a:r>
              <a:rPr lang="en-US" sz="1300" b="1"/>
              <a:t>What the ordinance does</a:t>
            </a:r>
          </a:p>
          <a:p>
            <a:pPr lvl="0"/>
            <a:r>
              <a:rPr lang="en-US" sz="1300" b="1"/>
              <a:t>Creates one County framework for individually owned micromobility devices</a:t>
            </a:r>
            <a:r>
              <a:rPr lang="en-US" sz="1300"/>
              <a:t>, including e-bikes, motorized scooters and similar devices. </a:t>
            </a:r>
          </a:p>
          <a:p>
            <a:pPr lvl="0"/>
            <a:r>
              <a:rPr lang="en-US" sz="1300" b="1"/>
              <a:t>Keeps Florida's three e-bike classes</a:t>
            </a:r>
            <a:r>
              <a:rPr lang="en-US" sz="1300"/>
              <a:t>: </a:t>
            </a:r>
          </a:p>
          <a:p>
            <a:pPr lvl="1"/>
            <a:r>
              <a:rPr lang="en-US" sz="1300"/>
              <a:t>Class 1 — pedal assist, up to 20 mph </a:t>
            </a:r>
          </a:p>
          <a:p>
            <a:pPr lvl="1"/>
            <a:r>
              <a:rPr lang="en-US" sz="1300"/>
              <a:t>Class 2 — throttle, up to 20 mph </a:t>
            </a:r>
          </a:p>
          <a:p>
            <a:pPr lvl="1"/>
            <a:r>
              <a:rPr lang="en-US" sz="1300"/>
              <a:t>Class 3 — pedal assist, up to 28 mph. </a:t>
            </a:r>
          </a:p>
          <a:p>
            <a:endParaRPr lang="en-US" sz="2000"/>
          </a:p>
        </p:txBody>
      </p:sp>
      <p:sp>
        <p:nvSpPr>
          <p:cNvPr id="4" name="Slide Number Placeholder 3">
            <a:extLst>
              <a:ext uri="{FF2B5EF4-FFF2-40B4-BE49-F238E27FC236}">
                <a16:creationId xmlns:a16="http://schemas.microsoft.com/office/drawing/2014/main" id="{DCF8C552-35D4-0923-6CF5-FCF5E7D2D2BC}"/>
              </a:ext>
            </a:extLst>
          </p:cNvPr>
          <p:cNvSpPr>
            <a:spLocks noGrp="1"/>
          </p:cNvSpPr>
          <p:nvPr>
            <p:ph type="sldNum" sz="quarter" idx="5"/>
          </p:nvPr>
        </p:nvSpPr>
        <p:spPr/>
        <p:txBody>
          <a:bodyPr/>
          <a:lstStyle/>
          <a:p>
            <a:fld id="{DEDA3BE0-4520-4847-9A15-F0B3D12C2EAB}" type="slidenum">
              <a:rPr lang="en-US" smtClean="0"/>
              <a:t>30</a:t>
            </a:fld>
            <a:endParaRPr lang="en-US"/>
          </a:p>
        </p:txBody>
      </p:sp>
    </p:spTree>
    <p:extLst>
      <p:ext uri="{BB962C8B-B14F-4D97-AF65-F5344CB8AC3E}">
        <p14:creationId xmlns:p14="http://schemas.microsoft.com/office/powerpoint/2010/main" val="1637328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2F5E6-A21C-C513-B3FE-7B300DA0C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659FB-3EF0-57D1-2D66-EA82426BC7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33889D-7C67-D330-4591-57C6FF493FB2}"/>
              </a:ext>
            </a:extLst>
          </p:cNvPr>
          <p:cNvSpPr>
            <a:spLocks noGrp="1"/>
          </p:cNvSpPr>
          <p:nvPr>
            <p:ph type="body" idx="1"/>
          </p:nvPr>
        </p:nvSpPr>
        <p:spPr/>
        <p:txBody>
          <a:bodyPr/>
          <a:lstStyle/>
          <a:p>
            <a:pPr lvl="0"/>
            <a:endParaRPr lang="en-US" sz="1100"/>
          </a:p>
          <a:p>
            <a:r>
              <a:rPr lang="en-US" sz="1300" b="1"/>
              <a:t>What the ordinance does</a:t>
            </a:r>
          </a:p>
          <a:p>
            <a:pPr lvl="0"/>
            <a:r>
              <a:rPr lang="en-US" sz="1300" b="1"/>
              <a:t>Creates one County framework for individually owned micromobility devices</a:t>
            </a:r>
            <a:r>
              <a:rPr lang="en-US" sz="1300"/>
              <a:t>, including e-bikes, motorized scooters and similar devices. </a:t>
            </a:r>
          </a:p>
          <a:p>
            <a:pPr lvl="0"/>
            <a:r>
              <a:rPr lang="en-US" sz="1300" b="1"/>
              <a:t>Keeps Florida's three e-bike classes</a:t>
            </a:r>
            <a:r>
              <a:rPr lang="en-US" sz="1300"/>
              <a:t>: </a:t>
            </a:r>
          </a:p>
          <a:p>
            <a:pPr lvl="1"/>
            <a:r>
              <a:rPr lang="en-US" sz="1300"/>
              <a:t>Class 1 — pedal assist, up to 20 mph </a:t>
            </a:r>
          </a:p>
          <a:p>
            <a:pPr lvl="1"/>
            <a:r>
              <a:rPr lang="en-US" sz="1300"/>
              <a:t>Class 2 — throttle, up to 20 mph </a:t>
            </a:r>
          </a:p>
          <a:p>
            <a:pPr lvl="1"/>
            <a:r>
              <a:rPr lang="en-US" sz="1300"/>
              <a:t>Class 3 — pedal assist, up to 28 mph. </a:t>
            </a:r>
          </a:p>
          <a:p>
            <a:pPr lvl="0"/>
            <a:r>
              <a:rPr lang="en-US" sz="1300" b="1"/>
              <a:t>Separates e-motos/electric motorcycles from legal micromobility devices.</a:t>
            </a:r>
            <a:r>
              <a:rPr lang="en-US" sz="1300"/>
              <a:t> Devices over 750 watts, without fully operable pedals, and capable of exceeding 28 mph are treated as electric motorcycles and must comply with State motor-vehicle licensing/registration requirements. </a:t>
            </a:r>
          </a:p>
          <a:p>
            <a:pPr lvl="0"/>
            <a:r>
              <a:rPr lang="en-US" sz="1300" b="1"/>
              <a:t>Applies County rules in both incorporated and unincorporated Orange County</a:t>
            </a:r>
            <a:r>
              <a:rPr lang="en-US" sz="1300"/>
              <a:t>, </a:t>
            </a:r>
            <a:r>
              <a:rPr lang="en-US" sz="1300" i="1"/>
              <a:t>unless a municipality has its own ordinance covering the same subject</a:t>
            </a:r>
            <a:r>
              <a:rPr lang="en-US" sz="1300"/>
              <a:t>. In that case, the municipal ordinance controls. </a:t>
            </a:r>
          </a:p>
          <a:p>
            <a:pPr lvl="0"/>
            <a:r>
              <a:rPr lang="en-US" sz="1300" b="1"/>
              <a:t>Allows Class 1 and 2 e-bikes on shared-use paths</a:t>
            </a:r>
            <a:r>
              <a:rPr lang="en-US" sz="1300"/>
              <a:t>, unless posted otherwise. </a:t>
            </a:r>
          </a:p>
          <a:p>
            <a:pPr lvl="0"/>
            <a:r>
              <a:rPr lang="en-US" sz="1300" b="1"/>
              <a:t>Prohibits Class 3 e-bikes from shared-use paths.</a:t>
            </a:r>
            <a:r>
              <a:rPr lang="en-US" sz="1300"/>
              <a:t> </a:t>
            </a:r>
          </a:p>
          <a:p>
            <a:pPr lvl="0"/>
            <a:r>
              <a:rPr lang="en-US" sz="1300" b="1"/>
              <a:t>Allows all e-bike classes on sidewalks, but establishes a 10-mph maximum.</a:t>
            </a:r>
            <a:r>
              <a:rPr lang="en-US" sz="1300"/>
              <a:t> </a:t>
            </a:r>
          </a:p>
          <a:p>
            <a:pPr lvl="0"/>
            <a:r>
              <a:rPr lang="en-US" sz="1300" b="1"/>
              <a:t>Establishes a general 10-mph limit on sidewalks and shared-use paths</a:t>
            </a:r>
            <a:r>
              <a:rPr lang="en-US" sz="1300"/>
              <a:t> unless a lower limit or prohibition is </a:t>
            </a:r>
            <a:r>
              <a:rPr lang="en-US" sz="1300" b="1" i="1" u="sng"/>
              <a:t>trails up to 28 mph or as </a:t>
            </a:r>
            <a:r>
              <a:rPr lang="en-US" sz="1300"/>
              <a:t>posted. </a:t>
            </a:r>
          </a:p>
          <a:p>
            <a:pPr lvl="0"/>
            <a:r>
              <a:rPr lang="en-US" sz="1300" b="1"/>
              <a:t>Allows micromobility devices on County roadways, shoulders, bike lanes, bike paths and</a:t>
            </a:r>
            <a:r>
              <a:rPr lang="en-US" sz="1300"/>
              <a:t>, unless a lower restriction is posted. Gas-powered micromobility devices are prohibited on marked recreational trails. </a:t>
            </a:r>
          </a:p>
          <a:p>
            <a:pPr lvl="0"/>
            <a:r>
              <a:rPr lang="en-US" sz="1300" b="1"/>
              <a:t>Creates parking rules</a:t>
            </a:r>
            <a:r>
              <a:rPr lang="en-US" sz="1300"/>
              <a:t> intended to keep sidewalks, ADA routes, curb ramps, crosswalks, transit stops, fire hydrants, entrances and emergency access clear. </a:t>
            </a:r>
          </a:p>
          <a:p>
            <a:pPr lvl="0"/>
            <a:r>
              <a:rPr lang="en-US" sz="1300" b="1"/>
              <a:t>Prohibits street takeovers and stunt riding</a:t>
            </a:r>
            <a:r>
              <a:rPr lang="en-US" sz="1300"/>
              <a:t>, including wheelies, jumps and tricks that endanger people or property. </a:t>
            </a:r>
          </a:p>
          <a:p>
            <a:pPr lvl="0"/>
            <a:r>
              <a:rPr lang="en-US" sz="1300" b="1"/>
              <a:t>Prohibits towing/pulling another person, vehicle or device.</a:t>
            </a:r>
            <a:r>
              <a:rPr lang="en-US" sz="1300"/>
              <a:t> </a:t>
            </a:r>
          </a:p>
          <a:p>
            <a:pPr lvl="0"/>
            <a:r>
              <a:rPr lang="en-US" sz="1300" b="1"/>
              <a:t>Prohibits riding where signs, barricades or traffic-control devices prohibit micromobility operation.</a:t>
            </a:r>
            <a:r>
              <a:rPr lang="en-US" sz="1300"/>
              <a:t> </a:t>
            </a:r>
          </a:p>
          <a:p>
            <a:pPr lvl="0"/>
            <a:r>
              <a:rPr lang="en-US" sz="1300" b="1"/>
              <a:t>Prohibits e-motos on sidewalks, trails, bike paths, bike lanes, shoulders and similar facilities.</a:t>
            </a:r>
            <a:r>
              <a:rPr lang="en-US" sz="1300"/>
              <a:t> They can use roadways only if they comply with State motor-vehicle requirements. </a:t>
            </a:r>
          </a:p>
          <a:p>
            <a:pPr lvl="0"/>
            <a:r>
              <a:rPr lang="en-US" sz="1300" b="1"/>
              <a:t>Creates an abandonment provision:</a:t>
            </a:r>
            <a:r>
              <a:rPr lang="en-US" sz="1300"/>
              <a:t> a device left in the same place on public property for a week or more can potentially be treated as abandoned/lost under Chapter 705, Florida Statutes.</a:t>
            </a:r>
          </a:p>
          <a:p>
            <a:endParaRPr lang="en-US" sz="2000"/>
          </a:p>
        </p:txBody>
      </p:sp>
      <p:sp>
        <p:nvSpPr>
          <p:cNvPr id="4" name="Slide Number Placeholder 3">
            <a:extLst>
              <a:ext uri="{FF2B5EF4-FFF2-40B4-BE49-F238E27FC236}">
                <a16:creationId xmlns:a16="http://schemas.microsoft.com/office/drawing/2014/main" id="{6D9C7100-3CC5-ADDE-1C44-904C563239C5}"/>
              </a:ext>
            </a:extLst>
          </p:cNvPr>
          <p:cNvSpPr>
            <a:spLocks noGrp="1"/>
          </p:cNvSpPr>
          <p:nvPr>
            <p:ph type="sldNum" sz="quarter" idx="5"/>
          </p:nvPr>
        </p:nvSpPr>
        <p:spPr/>
        <p:txBody>
          <a:bodyPr/>
          <a:lstStyle/>
          <a:p>
            <a:fld id="{DEDA3BE0-4520-4847-9A15-F0B3D12C2EAB}" type="slidenum">
              <a:rPr lang="en-US" smtClean="0"/>
              <a:t>31</a:t>
            </a:fld>
            <a:endParaRPr lang="en-US"/>
          </a:p>
        </p:txBody>
      </p:sp>
    </p:spTree>
    <p:extLst>
      <p:ext uri="{BB962C8B-B14F-4D97-AF65-F5344CB8AC3E}">
        <p14:creationId xmlns:p14="http://schemas.microsoft.com/office/powerpoint/2010/main" val="1669717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2403D-ECB5-EA34-0032-523EF19FBE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28E67-923F-1350-C728-BF4767346F5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13835A-3281-1165-6701-C3C265B14104}"/>
              </a:ext>
            </a:extLst>
          </p:cNvPr>
          <p:cNvSpPr>
            <a:spLocks noGrp="1"/>
          </p:cNvSpPr>
          <p:nvPr>
            <p:ph type="body" idx="1"/>
          </p:nvPr>
        </p:nvSpPr>
        <p:spPr/>
        <p:txBody>
          <a:bodyPr/>
          <a:lstStyle/>
          <a:p>
            <a:r>
              <a:rPr lang="en-US" sz="2300"/>
              <a:t>Say: State traffic violations remain enforceable under Chapter 316; new County operational rules are noncriminal civil infractions enforceable through Chapter 162/County Code Enforcement, with potential device impoundment.</a:t>
            </a:r>
            <a:endParaRPr lang="en-US" sz="2300" b="1"/>
          </a:p>
          <a:p>
            <a:endParaRPr lang="en-US" sz="2300" b="1"/>
          </a:p>
          <a:p>
            <a:r>
              <a:rPr lang="en-US" sz="2300" b="1"/>
              <a:t>Infractions may receive an immediate county citation for a speeding (B1 Speeding), and for (B3) Street takeovers, Street takeovers, Towing, Operating where prohibited, operating an e-device on county ROWs except travel lanes ).</a:t>
            </a:r>
          </a:p>
          <a:p>
            <a:endParaRPr lang="en-US" sz="2300" b="1"/>
          </a:p>
          <a:p>
            <a:endParaRPr lang="en-US" sz="2300" b="1"/>
          </a:p>
          <a:p>
            <a:endParaRPr lang="en-US" sz="2300" b="1"/>
          </a:p>
          <a:p>
            <a:endParaRPr lang="en-US" sz="2300" b="1"/>
          </a:p>
          <a:p>
            <a:endParaRPr lang="en-US" sz="2300" b="1"/>
          </a:p>
          <a:p>
            <a:endParaRPr lang="en-US" sz="2300" b="1"/>
          </a:p>
          <a:p>
            <a:r>
              <a:rPr lang="en-US" sz="2300" b="1"/>
              <a:t>What would be a County infraction? (Non-criminal)</a:t>
            </a:r>
          </a:p>
          <a:p>
            <a:r>
              <a:rPr lang="en-US" sz="2300"/>
              <a:t>The big County-created restrictions include:</a:t>
            </a:r>
          </a:p>
          <a:p>
            <a:pPr lvl="0"/>
            <a:r>
              <a:rPr lang="en-US" sz="2300" b="1"/>
              <a:t>Exceeding 10 mph on a sidewalk</a:t>
            </a:r>
            <a:r>
              <a:rPr lang="en-US" sz="2300"/>
              <a:t> </a:t>
            </a:r>
          </a:p>
          <a:p>
            <a:pPr lvl="0"/>
            <a:r>
              <a:rPr lang="en-US" sz="2300" b="1"/>
              <a:t>Exceeding 10 mph on a shared-use path</a:t>
            </a:r>
            <a:r>
              <a:rPr lang="en-US" sz="2300"/>
              <a:t> </a:t>
            </a:r>
          </a:p>
          <a:p>
            <a:pPr lvl="0"/>
            <a:r>
              <a:rPr lang="en-US" sz="2300" b="1"/>
              <a:t>Exceeding a posted/restricted speed applicable to the device</a:t>
            </a:r>
            <a:r>
              <a:rPr lang="en-US" sz="2300"/>
              <a:t> </a:t>
            </a:r>
          </a:p>
          <a:p>
            <a:pPr lvl="0"/>
            <a:r>
              <a:rPr lang="en-US" sz="2300" b="1"/>
              <a:t>Parking/abandoning a device in a way that obstructs pedestrian or ADA access</a:t>
            </a:r>
            <a:r>
              <a:rPr lang="en-US" sz="2300"/>
              <a:t> </a:t>
            </a:r>
          </a:p>
          <a:p>
            <a:pPr lvl="0"/>
            <a:r>
              <a:rPr lang="en-US" sz="2300" b="1"/>
              <a:t>Parking where an official sign prohibits it</a:t>
            </a:r>
            <a:r>
              <a:rPr lang="en-US" sz="2300"/>
              <a:t> </a:t>
            </a:r>
          </a:p>
          <a:p>
            <a:pPr lvl="0"/>
            <a:r>
              <a:rPr lang="en-US" sz="2300" b="1"/>
              <a:t>Street takeovers</a:t>
            </a:r>
            <a:r>
              <a:rPr lang="en-US" sz="2300"/>
              <a:t> </a:t>
            </a:r>
          </a:p>
          <a:p>
            <a:pPr lvl="0"/>
            <a:r>
              <a:rPr lang="en-US" sz="2300" b="1"/>
              <a:t>Stunt driving</a:t>
            </a:r>
            <a:r>
              <a:rPr lang="en-US" sz="2300"/>
              <a:t> </a:t>
            </a:r>
          </a:p>
          <a:p>
            <a:pPr lvl="0"/>
            <a:r>
              <a:rPr lang="en-US" sz="2300" b="1"/>
              <a:t>Towing/pulling another person or device</a:t>
            </a:r>
            <a:r>
              <a:rPr lang="en-US" sz="2300"/>
              <a:t> </a:t>
            </a:r>
          </a:p>
          <a:p>
            <a:pPr lvl="0"/>
            <a:r>
              <a:rPr lang="en-US" sz="2300" b="1"/>
              <a:t>Operating where a County/municipal sign, barricade or traffic-control device prohibits it</a:t>
            </a:r>
            <a:r>
              <a:rPr lang="en-US" sz="2300"/>
              <a:t> </a:t>
            </a:r>
          </a:p>
          <a:p>
            <a:pPr lvl="0"/>
            <a:r>
              <a:rPr lang="en-US" sz="2300" b="1"/>
              <a:t>Operating an e-moto in prohibited locations</a:t>
            </a:r>
            <a:r>
              <a:rPr lang="en-US" sz="2300"/>
              <a:t>. </a:t>
            </a:r>
          </a:p>
          <a:p>
            <a:r>
              <a:rPr lang="en-US" sz="2300"/>
              <a:t>These fall under the County's </a:t>
            </a:r>
            <a:r>
              <a:rPr lang="en-US" sz="2300" b="1"/>
              <a:t>§35-91(b)</a:t>
            </a:r>
            <a:r>
              <a:rPr lang="en-US" sz="2300"/>
              <a:t> enforcement provision and therefore are </a:t>
            </a:r>
            <a:r>
              <a:rPr lang="en-US" sz="2300" b="1"/>
              <a:t>civil—not criminal—violations</a:t>
            </a:r>
            <a:r>
              <a:rPr lang="en-US" sz="2300"/>
              <a:t>. </a:t>
            </a:r>
          </a:p>
          <a:p>
            <a:endParaRPr lang="en-US" sz="2300" b="1"/>
          </a:p>
          <a:p>
            <a:r>
              <a:rPr lang="en-US" sz="2300" b="1"/>
              <a:t>What remains a State/UTC-type violation?</a:t>
            </a:r>
          </a:p>
          <a:p>
            <a:r>
              <a:rPr lang="en-US" sz="2300"/>
              <a:t>The ordinance incorporates a number of existing State requirements, including:</a:t>
            </a:r>
          </a:p>
          <a:p>
            <a:pPr lvl="0"/>
            <a:r>
              <a:rPr lang="en-US" sz="2300"/>
              <a:t>Yielding to pedestrians and giving an audible warning when passing </a:t>
            </a:r>
          </a:p>
          <a:p>
            <a:pPr lvl="0"/>
            <a:r>
              <a:rPr lang="en-US" sz="2300"/>
              <a:t>Required lighting/reflectors </a:t>
            </a:r>
          </a:p>
          <a:p>
            <a:pPr lvl="0"/>
            <a:r>
              <a:rPr lang="en-US" sz="2300"/>
              <a:t>Helmet requirements for persons under 16 </a:t>
            </a:r>
          </a:p>
          <a:p>
            <a:pPr lvl="0"/>
            <a:r>
              <a:rPr lang="en-US" sz="2300"/>
              <a:t>Brakes </a:t>
            </a:r>
          </a:p>
          <a:p>
            <a:pPr lvl="0"/>
            <a:r>
              <a:rPr lang="en-US" sz="2300"/>
              <a:t>Riding more than two abreast where prohibited </a:t>
            </a:r>
          </a:p>
          <a:p>
            <a:pPr lvl="0"/>
            <a:r>
              <a:rPr lang="en-US" sz="2300"/>
              <a:t>Carrying more people than the device is designed for </a:t>
            </a:r>
          </a:p>
          <a:p>
            <a:pPr lvl="0"/>
            <a:r>
              <a:rPr lang="en-US" sz="2300"/>
              <a:t>Federal bicycle equipment requirements </a:t>
            </a:r>
          </a:p>
          <a:p>
            <a:pPr lvl="0"/>
            <a:r>
              <a:rPr lang="en-US" sz="2300"/>
              <a:t>Improper motor disengagement </a:t>
            </a:r>
          </a:p>
          <a:p>
            <a:pPr lvl="0"/>
            <a:r>
              <a:rPr lang="en-US" sz="2300"/>
              <a:t>Illegal modification of an e-bike's speed capability </a:t>
            </a:r>
          </a:p>
          <a:p>
            <a:pPr lvl="0"/>
            <a:r>
              <a:rPr lang="en-US" sz="2300"/>
              <a:t>Other applicable Chapter 316 requirements.</a:t>
            </a:r>
          </a:p>
          <a:p>
            <a:endParaRPr lang="en-US" sz="2300"/>
          </a:p>
          <a:p>
            <a:r>
              <a:rPr lang="en-US" sz="2300" b="1"/>
              <a:t>Fine Details per Cpt. Shaban for existing State Law: </a:t>
            </a:r>
            <a:r>
              <a:rPr lang="en-US"/>
              <a:t>$62.50 would be any e-bike violation.  Technically if we had them speeding on the road we could cite speed $129-$279 ($154-$454 in school zones).  Then if there were any criminal violations with the e-moto those could be $500-$1000, or even $1104-$2604 for popping wheelies on an e-moto.  The “safe” range of fines if we are dealing with true e-bikes would be $62.50 for most violations to $304 for speeding 13 over the limit in a school zone (28 MPH in a 15 MPH school zone).     </a:t>
            </a:r>
          </a:p>
          <a:p>
            <a:r>
              <a:rPr lang="en-US"/>
              <a:t> </a:t>
            </a:r>
          </a:p>
          <a:p>
            <a:endParaRPr lang="en-US" sz="2300"/>
          </a:p>
        </p:txBody>
      </p:sp>
      <p:sp>
        <p:nvSpPr>
          <p:cNvPr id="4" name="Slide Number Placeholder 3">
            <a:extLst>
              <a:ext uri="{FF2B5EF4-FFF2-40B4-BE49-F238E27FC236}">
                <a16:creationId xmlns:a16="http://schemas.microsoft.com/office/drawing/2014/main" id="{E6A80378-4AAE-7C68-F547-F71B0B4B107E}"/>
              </a:ext>
            </a:extLst>
          </p:cNvPr>
          <p:cNvSpPr>
            <a:spLocks noGrp="1"/>
          </p:cNvSpPr>
          <p:nvPr>
            <p:ph type="sldNum" sz="quarter" idx="5"/>
          </p:nvPr>
        </p:nvSpPr>
        <p:spPr/>
        <p:txBody>
          <a:bodyPr/>
          <a:lstStyle/>
          <a:p>
            <a:fld id="{DEDA3BE0-4520-4847-9A15-F0B3D12C2EAB}" type="slidenum">
              <a:rPr lang="en-US" smtClean="0"/>
              <a:t>32</a:t>
            </a:fld>
            <a:endParaRPr lang="en-US"/>
          </a:p>
        </p:txBody>
      </p:sp>
    </p:spTree>
    <p:extLst>
      <p:ext uri="{BB962C8B-B14F-4D97-AF65-F5344CB8AC3E}">
        <p14:creationId xmlns:p14="http://schemas.microsoft.com/office/powerpoint/2010/main" val="26997487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 35-90 (Line 368) New section.</a:t>
            </a:r>
          </a:p>
        </p:txBody>
      </p:sp>
      <p:sp>
        <p:nvSpPr>
          <p:cNvPr id="4" name="Slide Number Placeholder 3"/>
          <p:cNvSpPr>
            <a:spLocks noGrp="1"/>
          </p:cNvSpPr>
          <p:nvPr>
            <p:ph type="sldNum" sz="quarter" idx="5"/>
          </p:nvPr>
        </p:nvSpPr>
        <p:spPr/>
        <p:txBody>
          <a:bodyPr/>
          <a:lstStyle/>
          <a:p>
            <a:fld id="{DEDA3BE0-4520-4847-9A15-F0B3D12C2EAB}" type="slidenum">
              <a:rPr lang="en-US" smtClean="0"/>
              <a:t>33</a:t>
            </a:fld>
            <a:endParaRPr lang="en-US"/>
          </a:p>
        </p:txBody>
      </p:sp>
    </p:spTree>
    <p:extLst>
      <p:ext uri="{BB962C8B-B14F-4D97-AF65-F5344CB8AC3E}">
        <p14:creationId xmlns:p14="http://schemas.microsoft.com/office/powerpoint/2010/main" val="33823474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49">
              <a:defRPr/>
            </a:pPr>
            <a:r>
              <a:rPr lang="en-US" b="1">
                <a:solidFill>
                  <a:schemeClr val="tx1">
                    <a:lumMod val="75000"/>
                  </a:schemeClr>
                </a:solidFill>
                <a:latin typeface="Arial" panose="020B0604020202020204" pitchFamily="34" charset="0"/>
                <a:ea typeface="Times New Roman" panose="02020603050405020304" pitchFamily="18" charset="0"/>
                <a:cs typeface="Aptos" panose="020B0004020202020204" pitchFamily="34" charset="0"/>
              </a:rPr>
              <a:t>Effective immediately upon general law:</a:t>
            </a:r>
            <a:r>
              <a:rPr lang="en-US">
                <a:solidFill>
                  <a:schemeClr val="tx1">
                    <a:lumMod val="75000"/>
                  </a:schemeClr>
                </a:solidFill>
                <a:latin typeface="Arial" panose="020B0604020202020204" pitchFamily="34" charset="0"/>
                <a:ea typeface="Times New Roman" panose="02020603050405020304" pitchFamily="18" charset="0"/>
                <a:cs typeface="Aptos" panose="020B0004020202020204" pitchFamily="34" charset="0"/>
              </a:rPr>
              <a:t> Ordinance becomes law after filing with the State of Floridia</a:t>
            </a:r>
            <a:endParaRPr lang="en-US" sz="800">
              <a:solidFill>
                <a:schemeClr val="tx1">
                  <a:lumMod val="75000"/>
                </a:schemeClr>
              </a:solidFill>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fld id="{DEDA3BE0-4520-4847-9A15-F0B3D12C2EAB}" type="slidenum">
              <a:rPr lang="en-US" smtClean="0"/>
              <a:t>34</a:t>
            </a:fld>
            <a:endParaRPr lang="en-US"/>
          </a:p>
        </p:txBody>
      </p:sp>
    </p:spTree>
    <p:extLst>
      <p:ext uri="{BB962C8B-B14F-4D97-AF65-F5344CB8AC3E}">
        <p14:creationId xmlns:p14="http://schemas.microsoft.com/office/powerpoint/2010/main" val="41545177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ACA31-083E-8B1C-66B9-722C61C70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1E29B-3E5D-81BD-B7BF-E21CFFC314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A084A6-F71A-DAFC-7E39-64BCB6098D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6FBCD0-6BFA-5B18-0504-CF4E956C8EE2}"/>
              </a:ext>
            </a:extLst>
          </p:cNvPr>
          <p:cNvSpPr>
            <a:spLocks noGrp="1"/>
          </p:cNvSpPr>
          <p:nvPr>
            <p:ph type="sldNum" sz="quarter" idx="5"/>
          </p:nvPr>
        </p:nvSpPr>
        <p:spPr/>
        <p:txBody>
          <a:bodyPr/>
          <a:lstStyle/>
          <a:p>
            <a:fld id="{DEDA3BE0-4520-4847-9A15-F0B3D12C2EAB}" type="slidenum">
              <a:rPr lang="en-US" smtClean="0"/>
              <a:t>35</a:t>
            </a:fld>
            <a:endParaRPr lang="en-US"/>
          </a:p>
        </p:txBody>
      </p:sp>
    </p:spTree>
    <p:extLst>
      <p:ext uri="{BB962C8B-B14F-4D97-AF65-F5344CB8AC3E}">
        <p14:creationId xmlns:p14="http://schemas.microsoft.com/office/powerpoint/2010/main" val="4253501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ABA2D-B05E-2786-F3B2-A4228EDBF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A82A27-0EE1-6925-E4FE-82CD8C58DD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F3B7AD-AD09-9C9F-B41C-5EC6B21F0D33}"/>
              </a:ext>
            </a:extLst>
          </p:cNvPr>
          <p:cNvSpPr>
            <a:spLocks noGrp="1"/>
          </p:cNvSpPr>
          <p:nvPr>
            <p:ph type="body" idx="1"/>
          </p:nvPr>
        </p:nvSpPr>
        <p:spPr/>
        <p:txBody>
          <a:bodyPr/>
          <a:lstStyle/>
          <a:p>
            <a:r>
              <a:rPr lang="en-US" b="1" dirty="0"/>
              <a:t>Say: </a:t>
            </a:r>
            <a:r>
              <a:rPr lang="en-US" dirty="0"/>
              <a:t>“The proposed ordinance </a:t>
            </a:r>
            <a:r>
              <a:rPr lang="en-US" b="1" dirty="0"/>
              <a:t>focuses on regulating the operating speed of these devices</a:t>
            </a:r>
            <a:r>
              <a:rPr lang="en-US" dirty="0"/>
              <a:t>, regardless of device type or classification, rather than relying solely on the maximum speeds the devices are legally capable of reaching, as shown in the chart before you.“</a:t>
            </a:r>
          </a:p>
          <a:p>
            <a:endParaRPr lang="en-US" dirty="0"/>
          </a:p>
          <a:p>
            <a:r>
              <a:rPr lang="en-US" dirty="0"/>
              <a:t>The proposed changes are that there would be a </a:t>
            </a:r>
            <a:r>
              <a:rPr lang="en-US" b="1" dirty="0"/>
              <a:t>10 MPH Speed Limit on Sidewalks and Shared-Use Paths.</a:t>
            </a:r>
            <a:r>
              <a:rPr lang="en-US" dirty="0"/>
              <a:t> On all other facilities types, legal e-bikes and e-scooters are limited by their device capability up to 28 miles per hour unless otherwise posted. Further, all micromobility use is subject to </a:t>
            </a:r>
            <a:r>
              <a:rPr lang="en-US" b="1" dirty="0"/>
              <a:t>careless and reckless operation </a:t>
            </a:r>
            <a:r>
              <a:rPr lang="en-US" dirty="0"/>
              <a:t>which means riders </a:t>
            </a:r>
            <a:r>
              <a:rPr lang="en-US" b="1" dirty="0"/>
              <a:t>must choose a speed appropriate for the conditions </a:t>
            </a:r>
            <a:r>
              <a:rPr lang="en-US" dirty="0"/>
              <a:t>and </a:t>
            </a:r>
            <a:r>
              <a:rPr lang="en-US" u="sng" dirty="0"/>
              <a:t>may not </a:t>
            </a:r>
            <a:r>
              <a:rPr lang="en-US" sz="2000" u="sng" dirty="0"/>
              <a:t>endanger </a:t>
            </a:r>
            <a:r>
              <a:rPr lang="en-US" sz="2000" dirty="0"/>
              <a:t>other people or property nor interfere with safe travel of others.</a:t>
            </a:r>
          </a:p>
          <a:p>
            <a:pPr lvl="1"/>
            <a:endParaRPr lang="en-US" sz="2000" b="1" i="1" kern="100" dirty="0">
              <a:ea typeface="Aptos" panose="020B0004020202020204" pitchFamily="34" charset="0"/>
            </a:endParaRPr>
          </a:p>
          <a:p>
            <a:r>
              <a:rPr lang="en-US" dirty="0"/>
              <a:t>"So in summary, the proposed ordinance focuses on regulating the operating speed of these devices, regardless of device type or classification, rather than relying solely on the maximum speeds the devices are legally capable of reaching, as shown in the chart before you.”</a:t>
            </a:r>
          </a:p>
        </p:txBody>
      </p:sp>
      <p:sp>
        <p:nvSpPr>
          <p:cNvPr id="4" name="Slide Number Placeholder 3">
            <a:extLst>
              <a:ext uri="{FF2B5EF4-FFF2-40B4-BE49-F238E27FC236}">
                <a16:creationId xmlns:a16="http://schemas.microsoft.com/office/drawing/2014/main" id="{7526304B-6BF8-1FBF-3BBC-B344D077A4AB}"/>
              </a:ext>
            </a:extLst>
          </p:cNvPr>
          <p:cNvSpPr>
            <a:spLocks noGrp="1"/>
          </p:cNvSpPr>
          <p:nvPr>
            <p:ph type="sldNum" sz="quarter" idx="5"/>
          </p:nvPr>
        </p:nvSpPr>
        <p:spPr/>
        <p:txBody>
          <a:bodyPr/>
          <a:lstStyle/>
          <a:p>
            <a:fld id="{DEDA3BE0-4520-4847-9A15-F0B3D12C2EAB}" type="slidenum">
              <a:rPr lang="en-US" smtClean="0"/>
              <a:t>36</a:t>
            </a:fld>
            <a:endParaRPr lang="en-US"/>
          </a:p>
        </p:txBody>
      </p:sp>
    </p:spTree>
    <p:extLst>
      <p:ext uri="{BB962C8B-B14F-4D97-AF65-F5344CB8AC3E}">
        <p14:creationId xmlns:p14="http://schemas.microsoft.com/office/powerpoint/2010/main" val="1348813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3E483-3937-E6BF-8D41-399900E3E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79D5E-7FED-1D8B-4056-9A6754C1F0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8EFB91-0DAE-D468-2E31-7B820EE72B76}"/>
              </a:ext>
            </a:extLst>
          </p:cNvPr>
          <p:cNvSpPr>
            <a:spLocks noGrp="1"/>
          </p:cNvSpPr>
          <p:nvPr>
            <p:ph type="body" idx="1"/>
          </p:nvPr>
        </p:nvSpPr>
        <p:spPr/>
        <p:txBody>
          <a:bodyPr/>
          <a:lstStyle/>
          <a:p>
            <a:endParaRPr lang="en-US" b="1"/>
          </a:p>
          <a:p>
            <a:endParaRPr lang="en-US" b="1"/>
          </a:p>
          <a:p>
            <a:pPr lvl="0"/>
            <a:r>
              <a:rPr lang="en-US" sz="1100"/>
              <a:t>Reliance on single pilot/shared program on I-Drive corridor without a plan to replicate in additional market-led areas</a:t>
            </a:r>
          </a:p>
          <a:p>
            <a:r>
              <a:rPr lang="en-US" sz="1100"/>
              <a:t> </a:t>
            </a:r>
          </a:p>
          <a:p>
            <a:endParaRPr lang="en-US" b="1"/>
          </a:p>
          <a:p>
            <a:r>
              <a:rPr lang="en-US" b="1"/>
              <a:t>Why Now: Micromobility Requires County Action,</a:t>
            </a:r>
          </a:p>
          <a:p>
            <a:r>
              <a:rPr lang="en-US" b="1"/>
              <a:t>Micromobility has been around for more than 25 years; and is only increasing in popularity</a:t>
            </a:r>
          </a:p>
          <a:p>
            <a:r>
              <a:rPr lang="en-US" b="1"/>
              <a:t>Rising Safety Risks:</a:t>
            </a:r>
            <a:r>
              <a:rPr lang="en-US"/>
              <a:t> Rapid growth in use is already contributing to increased crashes and injury trends, particularly in high-conflict areas </a:t>
            </a:r>
          </a:p>
          <a:p>
            <a:r>
              <a:rPr lang="en-US" b="1"/>
              <a:t>Limited Local Authority in Practice:</a:t>
            </a:r>
            <a:r>
              <a:rPr lang="en-US"/>
              <a:t> Without clear county standards, agencies are left to navigate gaps in enforcement, speed control, and rider behavior </a:t>
            </a:r>
          </a:p>
          <a:p>
            <a:r>
              <a:rPr lang="en-US" b="1"/>
              <a:t>Vision Zero Commitments:</a:t>
            </a:r>
            <a:r>
              <a:rPr lang="en-US"/>
              <a:t> Addressing micromobility is critical to meeting the County’s goal of eliminating traffic fatalities and serious injuries </a:t>
            </a:r>
          </a:p>
          <a:p>
            <a:r>
              <a:rPr lang="en-US" b="1"/>
              <a:t>Growing Mode of Transportation:</a:t>
            </a:r>
            <a:r>
              <a:rPr lang="en-US"/>
              <a:t> Micromobility is becoming a mainstream, low-cost option—policy is needed to manage it effectively, not reactively </a:t>
            </a:r>
          </a:p>
          <a:p>
            <a:r>
              <a:rPr lang="en-US" b="1"/>
              <a:t>Sustainability &amp; System Efficiency:</a:t>
            </a:r>
            <a:r>
              <a:rPr lang="en-US"/>
              <a:t> Supporting safe micromobility use can reduce short car trips, congestion, and emissions—but only with the right framework in place</a:t>
            </a:r>
          </a:p>
          <a:p>
            <a:endParaRPr lang="en-US" sz="2000"/>
          </a:p>
        </p:txBody>
      </p:sp>
      <p:sp>
        <p:nvSpPr>
          <p:cNvPr id="4" name="Slide Number Placeholder 3">
            <a:extLst>
              <a:ext uri="{FF2B5EF4-FFF2-40B4-BE49-F238E27FC236}">
                <a16:creationId xmlns:a16="http://schemas.microsoft.com/office/drawing/2014/main" id="{AC493D97-3542-A593-F485-E93D15B46678}"/>
              </a:ext>
            </a:extLst>
          </p:cNvPr>
          <p:cNvSpPr>
            <a:spLocks noGrp="1"/>
          </p:cNvSpPr>
          <p:nvPr>
            <p:ph type="sldNum" sz="quarter" idx="5"/>
          </p:nvPr>
        </p:nvSpPr>
        <p:spPr/>
        <p:txBody>
          <a:bodyPr/>
          <a:lstStyle/>
          <a:p>
            <a:fld id="{DEDA3BE0-4520-4847-9A15-F0B3D12C2EAB}" type="slidenum">
              <a:rPr lang="en-US" smtClean="0"/>
              <a:t>37</a:t>
            </a:fld>
            <a:endParaRPr lang="en-US"/>
          </a:p>
        </p:txBody>
      </p:sp>
    </p:spTree>
    <p:extLst>
      <p:ext uri="{BB962C8B-B14F-4D97-AF65-F5344CB8AC3E}">
        <p14:creationId xmlns:p14="http://schemas.microsoft.com/office/powerpoint/2010/main" val="12894390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810A0-DD78-EF71-48DD-FAFBF96E4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D6073A-F351-816F-FD4E-3E467AF55D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D5F7053-3776-E980-D5D9-F5A5157446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D68FA9-D5BD-DA8D-78B1-22EB41C2B237}"/>
              </a:ext>
            </a:extLst>
          </p:cNvPr>
          <p:cNvSpPr>
            <a:spLocks noGrp="1"/>
          </p:cNvSpPr>
          <p:nvPr>
            <p:ph type="sldNum" sz="quarter" idx="5"/>
          </p:nvPr>
        </p:nvSpPr>
        <p:spPr/>
        <p:txBody>
          <a:bodyPr/>
          <a:lstStyle/>
          <a:p>
            <a:fld id="{DEDA3BE0-4520-4847-9A15-F0B3D12C2EAB}" type="slidenum">
              <a:rPr lang="en-US" smtClean="0"/>
              <a:t>38</a:t>
            </a:fld>
            <a:endParaRPr lang="en-US"/>
          </a:p>
        </p:txBody>
      </p:sp>
    </p:spTree>
    <p:extLst>
      <p:ext uri="{BB962C8B-B14F-4D97-AF65-F5344CB8AC3E}">
        <p14:creationId xmlns:p14="http://schemas.microsoft.com/office/powerpoint/2010/main" val="1774897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67727-5455-8874-C8EE-ACCB16960A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DF1EB-ACCD-2993-8A4B-FAC175A1D8B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93A596-8E5A-459C-5BD0-605E28E7BC2A}"/>
              </a:ext>
            </a:extLst>
          </p:cNvPr>
          <p:cNvSpPr>
            <a:spLocks noGrp="1"/>
          </p:cNvSpPr>
          <p:nvPr>
            <p:ph type="body" idx="1"/>
          </p:nvPr>
        </p:nvSpPr>
        <p:spPr/>
        <p:txBody>
          <a:bodyPr/>
          <a:lstStyle/>
          <a:p>
            <a:pPr defTabSz="881324">
              <a:defRPr/>
            </a:pPr>
            <a:r>
              <a:rPr lang="en-US" sz="2300" b="1"/>
              <a:t>Staff recommends adoption of the proposed Ordinance pertaining to Electric Bicycles, Motorized Scooters, and other Micromobility Devices as presented on the slide.</a:t>
            </a:r>
            <a:endParaRPr lang="en-US" sz="2300"/>
          </a:p>
          <a:p>
            <a:pPr defTabSz="881324">
              <a:defRPr/>
            </a:pPr>
            <a:r>
              <a:rPr lang="en-US" sz="2300"/>
              <a:t>Adopt the proposed Ordinance pertaining to Electric Bicycles, Motorized Scooters, and other Micromobility Devices in Orange County, Florida, amending Article VII of Chapter 35 of the Orange County Code, as presented by Staff. All Districts.</a:t>
            </a:r>
          </a:p>
          <a:p>
            <a:endParaRPr lang="en-US" sz="2000"/>
          </a:p>
        </p:txBody>
      </p:sp>
      <p:sp>
        <p:nvSpPr>
          <p:cNvPr id="4" name="Slide Number Placeholder 3">
            <a:extLst>
              <a:ext uri="{FF2B5EF4-FFF2-40B4-BE49-F238E27FC236}">
                <a16:creationId xmlns:a16="http://schemas.microsoft.com/office/drawing/2014/main" id="{B05794F8-329B-3702-70DD-C5A1CEB7AD91}"/>
              </a:ext>
            </a:extLst>
          </p:cNvPr>
          <p:cNvSpPr>
            <a:spLocks noGrp="1"/>
          </p:cNvSpPr>
          <p:nvPr>
            <p:ph type="sldNum" sz="quarter" idx="5"/>
          </p:nvPr>
        </p:nvSpPr>
        <p:spPr/>
        <p:txBody>
          <a:bodyPr/>
          <a:lstStyle/>
          <a:p>
            <a:fld id="{DEDA3BE0-4520-4847-9A15-F0B3D12C2EAB}" type="slidenum">
              <a:rPr lang="en-US" smtClean="0"/>
              <a:t>39</a:t>
            </a:fld>
            <a:endParaRPr lang="en-US"/>
          </a:p>
        </p:txBody>
      </p:sp>
    </p:spTree>
    <p:extLst>
      <p:ext uri="{BB962C8B-B14F-4D97-AF65-F5344CB8AC3E}">
        <p14:creationId xmlns:p14="http://schemas.microsoft.com/office/powerpoint/2010/main" val="1105735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3CD74-9AAC-9010-9B39-2B0A9126D7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5B48A-472C-C2CC-BB46-EB71ACFFD8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B23E32-FAFB-E8E9-C0A2-B07A4805BCE3}"/>
              </a:ext>
            </a:extLst>
          </p:cNvPr>
          <p:cNvSpPr>
            <a:spLocks noGrp="1"/>
          </p:cNvSpPr>
          <p:nvPr>
            <p:ph type="body" idx="1"/>
          </p:nvPr>
        </p:nvSpPr>
        <p:spPr/>
        <p:txBody>
          <a:bodyPr/>
          <a:lstStyle/>
          <a:p>
            <a:r>
              <a:rPr lang="en-US" b="1" dirty="0"/>
              <a:t>Say: </a:t>
            </a:r>
            <a:r>
              <a:rPr lang="en-US" dirty="0"/>
              <a:t>“The proposed ordinance </a:t>
            </a:r>
            <a:r>
              <a:rPr lang="en-US" b="1" dirty="0"/>
              <a:t>focuses on regulating the operating speed of these devices</a:t>
            </a:r>
            <a:r>
              <a:rPr lang="en-US" dirty="0"/>
              <a:t>, regardless of device type or classification, rather than relying solely on the maximum speeds the devices are legally capable of reaching, as shown in the chart before you.“</a:t>
            </a:r>
          </a:p>
          <a:p>
            <a:endParaRPr lang="en-US" dirty="0"/>
          </a:p>
          <a:p>
            <a:r>
              <a:rPr lang="en-US" dirty="0"/>
              <a:t>The proposed changes are that there would be a </a:t>
            </a:r>
            <a:r>
              <a:rPr lang="en-US" b="1" dirty="0"/>
              <a:t>10 MPH Speed Limit on Sidewalks and Shared-Use Paths.</a:t>
            </a:r>
            <a:r>
              <a:rPr lang="en-US" dirty="0"/>
              <a:t> On all other facilities types, legal e-bikes and e-scooters are limited by their device capability up to 28 miles per hour unless otherwise posted. Further, all micromobility use is subject to </a:t>
            </a:r>
            <a:r>
              <a:rPr lang="en-US" b="1" dirty="0"/>
              <a:t>careless and reckless operation </a:t>
            </a:r>
            <a:r>
              <a:rPr lang="en-US" dirty="0"/>
              <a:t>which means riders </a:t>
            </a:r>
            <a:r>
              <a:rPr lang="en-US" b="1" dirty="0"/>
              <a:t>must choose a speed appropriate for the conditions </a:t>
            </a:r>
            <a:r>
              <a:rPr lang="en-US" dirty="0"/>
              <a:t>and </a:t>
            </a:r>
            <a:r>
              <a:rPr lang="en-US" u="sng" dirty="0"/>
              <a:t>may not </a:t>
            </a:r>
            <a:r>
              <a:rPr lang="en-US" sz="2000" u="sng" dirty="0"/>
              <a:t>endanger </a:t>
            </a:r>
            <a:r>
              <a:rPr lang="en-US" sz="2000" dirty="0"/>
              <a:t>other people or property nor interfere with safe travel of others.</a:t>
            </a:r>
          </a:p>
          <a:p>
            <a:pPr lvl="1"/>
            <a:endParaRPr lang="en-US" sz="2000" b="1" i="1" kern="100" dirty="0">
              <a:ea typeface="Aptos" panose="020B0004020202020204" pitchFamily="34" charset="0"/>
            </a:endParaRPr>
          </a:p>
          <a:p>
            <a:r>
              <a:rPr lang="en-US" dirty="0"/>
              <a:t>"So in summary, the proposed ordinance focuses on regulating the operating speed of these devices, regardless of device type or classification, rather than relying solely on the maximum speeds the devices are legally capable of reaching, as shown in the chart before you.”</a:t>
            </a:r>
          </a:p>
        </p:txBody>
      </p:sp>
      <p:sp>
        <p:nvSpPr>
          <p:cNvPr id="4" name="Slide Number Placeholder 3">
            <a:extLst>
              <a:ext uri="{FF2B5EF4-FFF2-40B4-BE49-F238E27FC236}">
                <a16:creationId xmlns:a16="http://schemas.microsoft.com/office/drawing/2014/main" id="{CF657D82-45BA-F26F-BEDB-23CDFAE12204}"/>
              </a:ext>
            </a:extLst>
          </p:cNvPr>
          <p:cNvSpPr>
            <a:spLocks noGrp="1"/>
          </p:cNvSpPr>
          <p:nvPr>
            <p:ph type="sldNum" sz="quarter" idx="5"/>
          </p:nvPr>
        </p:nvSpPr>
        <p:spPr/>
        <p:txBody>
          <a:bodyPr/>
          <a:lstStyle/>
          <a:p>
            <a:fld id="{DEDA3BE0-4520-4847-9A15-F0B3D12C2EAB}" type="slidenum">
              <a:rPr lang="en-US" smtClean="0"/>
              <a:t>40</a:t>
            </a:fld>
            <a:endParaRPr lang="en-US"/>
          </a:p>
        </p:txBody>
      </p:sp>
    </p:spTree>
    <p:extLst>
      <p:ext uri="{BB962C8B-B14F-4D97-AF65-F5344CB8AC3E}">
        <p14:creationId xmlns:p14="http://schemas.microsoft.com/office/powerpoint/2010/main" val="2583631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chart" Target="../charts/chart1.xml"/><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v1">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C23122FB-D781-5B9B-DD2D-57C1008B8DFD}"/>
              </a:ext>
            </a:extLst>
          </p:cNvPr>
          <p:cNvSpPr/>
          <p:nvPr/>
        </p:nvSpPr>
        <p:spPr>
          <a:xfrm>
            <a:off x="1189140" y="-1"/>
            <a:ext cx="11002859" cy="6858001"/>
          </a:xfrm>
          <a:custGeom>
            <a:avLst/>
            <a:gdLst>
              <a:gd name="connsiteX0" fmla="*/ 5486821 w 11002859"/>
              <a:gd name="connsiteY0" fmla="*/ 0 h 6858001"/>
              <a:gd name="connsiteX1" fmla="*/ 9307884 w 11002859"/>
              <a:gd name="connsiteY1" fmla="*/ 0 h 6858001"/>
              <a:gd name="connsiteX2" fmla="*/ 9307885 w 11002859"/>
              <a:gd name="connsiteY2" fmla="*/ 1 h 6858001"/>
              <a:gd name="connsiteX3" fmla="*/ 11002859 w 11002859"/>
              <a:gd name="connsiteY3" fmla="*/ 1 h 6858001"/>
              <a:gd name="connsiteX4" fmla="*/ 11002859 w 11002859"/>
              <a:gd name="connsiteY4" fmla="*/ 6858001 h 6858001"/>
              <a:gd name="connsiteX5" fmla="*/ 0 w 11002859"/>
              <a:gd name="connsiteY5" fmla="*/ 6858001 h 6858001"/>
              <a:gd name="connsiteX6" fmla="*/ 280609 w 11002859"/>
              <a:gd name="connsiteY6" fmla="*/ 6194848 h 6858001"/>
              <a:gd name="connsiteX7" fmla="*/ 1424579 w 11002859"/>
              <a:gd name="connsiteY7" fmla="*/ 4111980 h 6858001"/>
              <a:gd name="connsiteX8" fmla="*/ 5478366 w 11002859"/>
              <a:gd name="connsiteY8" fmla="*/ 473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02859" h="6858001">
                <a:moveTo>
                  <a:pt x="5486821" y="0"/>
                </a:moveTo>
                <a:lnTo>
                  <a:pt x="9307884" y="0"/>
                </a:lnTo>
                <a:lnTo>
                  <a:pt x="9307885" y="1"/>
                </a:lnTo>
                <a:lnTo>
                  <a:pt x="11002859" y="1"/>
                </a:lnTo>
                <a:lnTo>
                  <a:pt x="11002859" y="6858001"/>
                </a:lnTo>
                <a:lnTo>
                  <a:pt x="0" y="6858001"/>
                </a:lnTo>
                <a:lnTo>
                  <a:pt x="280609" y="6194848"/>
                </a:lnTo>
                <a:cubicBezTo>
                  <a:pt x="594290" y="5503709"/>
                  <a:pt x="976481" y="4802725"/>
                  <a:pt x="1424579" y="4111980"/>
                </a:cubicBezTo>
                <a:cubicBezTo>
                  <a:pt x="2638177" y="2241214"/>
                  <a:pt x="4101835" y="805301"/>
                  <a:pt x="5478366" y="4737"/>
                </a:cubicBezTo>
                <a:close/>
              </a:path>
            </a:pathLst>
          </a:custGeom>
          <a:solidFill>
            <a:srgbClr val="00629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ext Placeholder 21">
            <a:extLst>
              <a:ext uri="{FF2B5EF4-FFF2-40B4-BE49-F238E27FC236}">
                <a16:creationId xmlns:a16="http://schemas.microsoft.com/office/drawing/2014/main" id="{6D32EAC1-0061-F72A-1233-129C0202CB96}"/>
              </a:ext>
            </a:extLst>
          </p:cNvPr>
          <p:cNvSpPr>
            <a:spLocks noGrp="1"/>
          </p:cNvSpPr>
          <p:nvPr>
            <p:ph type="body" sz="quarter" idx="13" hasCustomPrompt="1"/>
          </p:nvPr>
        </p:nvSpPr>
        <p:spPr>
          <a:xfrm>
            <a:off x="4818063" y="2479675"/>
            <a:ext cx="7000135" cy="1423988"/>
          </a:xfrm>
          <a:prstGeom prst="rect">
            <a:avLst/>
          </a:prstGeom>
        </p:spPr>
        <p:txBody>
          <a:bodyPr>
            <a:normAutofit/>
          </a:bodyPr>
          <a:lstStyle>
            <a:lvl1pPr marL="0" indent="0">
              <a:buFontTx/>
              <a:buNone/>
              <a:defRPr sz="4400" b="1">
                <a:solidFill>
                  <a:schemeClr val="bg1"/>
                </a:solidFill>
                <a:latin typeface="Arial" panose="020B0604020202020204" pitchFamily="34" charset="0"/>
                <a:cs typeface="Arial" panose="020B0604020202020204" pitchFamily="34" charset="0"/>
              </a:defRPr>
            </a:lvl1pPr>
          </a:lstStyle>
          <a:p>
            <a:pPr lvl="0"/>
            <a:r>
              <a:rPr lang="en-US"/>
              <a:t>MEETING TITLE</a:t>
            </a:r>
          </a:p>
        </p:txBody>
      </p:sp>
      <p:sp>
        <p:nvSpPr>
          <p:cNvPr id="24" name="Text Placeholder 23">
            <a:extLst>
              <a:ext uri="{FF2B5EF4-FFF2-40B4-BE49-F238E27FC236}">
                <a16:creationId xmlns:a16="http://schemas.microsoft.com/office/drawing/2014/main" id="{5BE08B43-FF3B-7307-D094-E5435DE0A16F}"/>
              </a:ext>
            </a:extLst>
          </p:cNvPr>
          <p:cNvSpPr>
            <a:spLocks noGrp="1"/>
          </p:cNvSpPr>
          <p:nvPr>
            <p:ph type="body" sz="quarter" idx="14" hasCustomPrompt="1"/>
          </p:nvPr>
        </p:nvSpPr>
        <p:spPr>
          <a:xfrm>
            <a:off x="4818063" y="3974003"/>
            <a:ext cx="3792537" cy="592137"/>
          </a:xfrm>
          <a:prstGeom prst="rect">
            <a:avLst/>
          </a:prstGeom>
        </p:spPr>
        <p:txBody>
          <a:bodyPr>
            <a:normAutofit/>
          </a:bodyPr>
          <a:lstStyle>
            <a:lvl1pPr marL="0" indent="0">
              <a:buFontTx/>
              <a:buNone/>
              <a:defRPr sz="1800">
                <a:solidFill>
                  <a:schemeClr val="bg1"/>
                </a:solidFill>
                <a:latin typeface="Arial" panose="020B0604020202020204" pitchFamily="34" charset="0"/>
                <a:cs typeface="Arial" panose="020B0604020202020204" pitchFamily="34" charset="0"/>
              </a:defRPr>
            </a:lvl1pPr>
          </a:lstStyle>
          <a:p>
            <a:pPr lvl="0"/>
            <a:r>
              <a:rPr lang="en-US"/>
              <a:t>September 1, 2022</a:t>
            </a:r>
          </a:p>
        </p:txBody>
      </p:sp>
      <p:sp>
        <p:nvSpPr>
          <p:cNvPr id="26" name="Text Placeholder 25">
            <a:extLst>
              <a:ext uri="{FF2B5EF4-FFF2-40B4-BE49-F238E27FC236}">
                <a16:creationId xmlns:a16="http://schemas.microsoft.com/office/drawing/2014/main" id="{482C206C-9DD9-817B-B56F-B743C0A43A11}"/>
              </a:ext>
            </a:extLst>
          </p:cNvPr>
          <p:cNvSpPr>
            <a:spLocks noGrp="1"/>
          </p:cNvSpPr>
          <p:nvPr>
            <p:ph type="body" sz="quarter" idx="15" hasCustomPrompt="1"/>
          </p:nvPr>
        </p:nvSpPr>
        <p:spPr>
          <a:xfrm>
            <a:off x="4818063" y="4791075"/>
            <a:ext cx="7373936" cy="1179512"/>
          </a:xfrm>
          <a:prstGeom prst="rect">
            <a:avLst/>
          </a:prstGeom>
        </p:spPr>
        <p:txBody>
          <a:bodyPr>
            <a:normAutofit/>
          </a:bodyPr>
          <a:lstStyle>
            <a:lvl1pPr marL="0" indent="0">
              <a:buFontTx/>
              <a:buNone/>
              <a:defRPr sz="2600" b="1">
                <a:solidFill>
                  <a:schemeClr val="bg1"/>
                </a:solidFill>
                <a:latin typeface="Arial" panose="020B0604020202020204" pitchFamily="34" charset="0"/>
                <a:ea typeface="Verdana" panose="020B0604030504040204" pitchFamily="34" charset="0"/>
                <a:cs typeface="Arial" panose="020B0604020202020204" pitchFamily="34" charset="0"/>
              </a:defRPr>
            </a:lvl1pPr>
            <a:lvl5pPr>
              <a:defRPr/>
            </a:lvl5pPr>
          </a:lstStyle>
          <a:p>
            <a:pPr lvl="0"/>
            <a:r>
              <a:rPr lang="en-US"/>
              <a:t>Planning and Zoning Commission/ </a:t>
            </a:r>
            <a:br>
              <a:rPr lang="en-US"/>
            </a:br>
            <a:r>
              <a:rPr lang="en-US"/>
              <a:t>Local Planning Agency</a:t>
            </a:r>
          </a:p>
        </p:txBody>
      </p:sp>
    </p:spTree>
    <p:extLst>
      <p:ext uri="{BB962C8B-B14F-4D97-AF65-F5344CB8AC3E}">
        <p14:creationId xmlns:p14="http://schemas.microsoft.com/office/powerpoint/2010/main" val="237316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CAC0-4ACA-04A6-9A84-B3D73B5A300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30578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v2">
    <p:spTree>
      <p:nvGrpSpPr>
        <p:cNvPr id="1" name=""/>
        <p:cNvGrpSpPr/>
        <p:nvPr/>
      </p:nvGrpSpPr>
      <p:grpSpPr>
        <a:xfrm>
          <a:off x="0" y="0"/>
          <a:ext cx="0" cy="0"/>
          <a:chOff x="0" y="0"/>
          <a:chExt cx="0" cy="0"/>
        </a:xfrm>
      </p:grpSpPr>
      <p:pic>
        <p:nvPicPr>
          <p:cNvPr id="6" name="Picture 5" descr="A picture containing orange, oranges, citrus, fruit&#10;&#10;AI-generated content may be incorrect.">
            <a:extLst>
              <a:ext uri="{FF2B5EF4-FFF2-40B4-BE49-F238E27FC236}">
                <a16:creationId xmlns:a16="http://schemas.microsoft.com/office/drawing/2014/main" id="{85B5AE98-189F-D7A4-17C2-0C6DB1BDB8E9}"/>
              </a:ext>
            </a:extLst>
          </p:cNvPr>
          <p:cNvPicPr>
            <a:picLocks noChangeAspect="1"/>
          </p:cNvPicPr>
          <p:nvPr userDrawn="1"/>
        </p:nvPicPr>
        <p:blipFill>
          <a:blip r:embed="rId2">
            <a:extLst>
              <a:ext uri="{28A0092B-C50C-407E-A947-70E740481C1C}">
                <a14:useLocalDpi xmlns:a14="http://schemas.microsoft.com/office/drawing/2010/main" val="0"/>
              </a:ext>
            </a:extLst>
          </a:blip>
          <a:srcRect l="13835" r="12512"/>
          <a:stretch/>
        </p:blipFill>
        <p:spPr>
          <a:xfrm>
            <a:off x="5122844" y="0"/>
            <a:ext cx="7069156" cy="6858000"/>
          </a:xfrm>
          <a:prstGeom prst="rect">
            <a:avLst/>
          </a:prstGeom>
        </p:spPr>
      </p:pic>
      <p:pic>
        <p:nvPicPr>
          <p:cNvPr id="7" name="Picture 6" descr="Background pattern&#10;&#10;AI-generated content may be incorrect.">
            <a:extLst>
              <a:ext uri="{FF2B5EF4-FFF2-40B4-BE49-F238E27FC236}">
                <a16:creationId xmlns:a16="http://schemas.microsoft.com/office/drawing/2014/main" id="{BF15EF00-49A5-8A9F-2A75-E69B86B1764E}"/>
              </a:ext>
            </a:extLst>
          </p:cNvPr>
          <p:cNvPicPr/>
          <p:nvPr userDrawn="1"/>
        </p:nvPicPr>
        <p:blipFill>
          <a:blip r:embed="rId3">
            <a:extLst>
              <a:ext uri="{28A0092B-C50C-407E-A947-70E740481C1C}">
                <a14:useLocalDpi xmlns:a14="http://schemas.microsoft.com/office/drawing/2010/main" val="0"/>
              </a:ext>
            </a:extLst>
          </a:blip>
          <a:stretch>
            <a:fillRect/>
          </a:stretch>
        </p:blipFill>
        <p:spPr>
          <a:xfrm>
            <a:off x="0" y="0"/>
            <a:ext cx="10961784" cy="6858000"/>
          </a:xfrm>
          <a:prstGeom prst="rect">
            <a:avLst/>
          </a:prstGeom>
        </p:spPr>
      </p:pic>
      <p:sp>
        <p:nvSpPr>
          <p:cNvPr id="8" name="Text Placeholder 13">
            <a:extLst>
              <a:ext uri="{FF2B5EF4-FFF2-40B4-BE49-F238E27FC236}">
                <a16:creationId xmlns:a16="http://schemas.microsoft.com/office/drawing/2014/main" id="{D5E47ED6-B3FB-B14F-8354-F5D5CD3B49BF}"/>
              </a:ext>
            </a:extLst>
          </p:cNvPr>
          <p:cNvSpPr>
            <a:spLocks noGrp="1"/>
          </p:cNvSpPr>
          <p:nvPr>
            <p:ph type="body" sz="quarter" idx="10" hasCustomPrompt="1"/>
          </p:nvPr>
        </p:nvSpPr>
        <p:spPr>
          <a:xfrm>
            <a:off x="456454" y="1442884"/>
            <a:ext cx="4891088" cy="881062"/>
          </a:xfrm>
          <a:prstGeom prst="rect">
            <a:avLst/>
          </a:prstGeom>
        </p:spPr>
        <p:txBody>
          <a:bodyPr/>
          <a:lstStyle>
            <a:lvl1pPr marL="0" indent="0">
              <a:buFontTx/>
              <a:buNone/>
              <a:defRPr sz="4400" b="1" cap="all" baseline="0">
                <a:solidFill>
                  <a:srgbClr val="206E77"/>
                </a:solidFill>
                <a:latin typeface="Arial" panose="020B0604020202020204" pitchFamily="34" charset="0"/>
                <a:cs typeface="Arial" panose="020B0604020202020204" pitchFamily="34" charset="0"/>
              </a:defRPr>
            </a:lvl1pPr>
          </a:lstStyle>
          <a:p>
            <a:pPr lvl="0"/>
            <a:r>
              <a:rPr lang="en-US"/>
              <a:t>TITLE</a:t>
            </a:r>
          </a:p>
        </p:txBody>
      </p:sp>
      <p:sp>
        <p:nvSpPr>
          <p:cNvPr id="9" name="Text Placeholder 15">
            <a:extLst>
              <a:ext uri="{FF2B5EF4-FFF2-40B4-BE49-F238E27FC236}">
                <a16:creationId xmlns:a16="http://schemas.microsoft.com/office/drawing/2014/main" id="{7D2E8DDC-7AF6-1802-A3F9-35B2380BE4B1}"/>
              </a:ext>
            </a:extLst>
          </p:cNvPr>
          <p:cNvSpPr>
            <a:spLocks noGrp="1"/>
          </p:cNvSpPr>
          <p:nvPr>
            <p:ph type="body" sz="quarter" idx="11" hasCustomPrompt="1"/>
          </p:nvPr>
        </p:nvSpPr>
        <p:spPr>
          <a:xfrm>
            <a:off x="456454" y="3370366"/>
            <a:ext cx="5024438" cy="881063"/>
          </a:xfrm>
          <a:prstGeom prst="rect">
            <a:avLst/>
          </a:prstGeom>
        </p:spPr>
        <p:txBody>
          <a:bodyPr/>
          <a:lstStyle>
            <a:lvl1pPr marL="0" indent="0">
              <a:buFontTx/>
              <a:buNone/>
              <a:defRPr sz="2000">
                <a:solidFill>
                  <a:srgbClr val="206E77"/>
                </a:solidFill>
                <a:latin typeface="Arial" panose="020B0604020202020204" pitchFamily="34" charset="0"/>
                <a:cs typeface="Arial" panose="020B0604020202020204" pitchFamily="34" charset="0"/>
              </a:defRPr>
            </a:lvl1pPr>
          </a:lstStyle>
          <a:p>
            <a:pPr lvl="0"/>
            <a:r>
              <a:rPr lang="en-US"/>
              <a:t>DIVISION</a:t>
            </a:r>
          </a:p>
        </p:txBody>
      </p:sp>
      <p:sp>
        <p:nvSpPr>
          <p:cNvPr id="10" name="Text Placeholder 18">
            <a:extLst>
              <a:ext uri="{FF2B5EF4-FFF2-40B4-BE49-F238E27FC236}">
                <a16:creationId xmlns:a16="http://schemas.microsoft.com/office/drawing/2014/main" id="{9CAF7CCD-5570-6389-C643-BAE084B2B7CA}"/>
              </a:ext>
            </a:extLst>
          </p:cNvPr>
          <p:cNvSpPr>
            <a:spLocks noGrp="1"/>
          </p:cNvSpPr>
          <p:nvPr>
            <p:ph type="body" sz="quarter" idx="12" hasCustomPrompt="1"/>
          </p:nvPr>
        </p:nvSpPr>
        <p:spPr>
          <a:xfrm>
            <a:off x="456454" y="5564149"/>
            <a:ext cx="5024438" cy="528637"/>
          </a:xfrm>
          <a:prstGeom prst="rect">
            <a:avLst/>
          </a:prstGeom>
        </p:spPr>
        <p:txBody>
          <a:bodyPr/>
          <a:lstStyle>
            <a:lvl1pPr marL="0" indent="0">
              <a:buFontTx/>
              <a:buNone/>
              <a:defRPr sz="1800">
                <a:solidFill>
                  <a:srgbClr val="206E77"/>
                </a:solidFill>
                <a:latin typeface="Arial" panose="020B0604020202020204" pitchFamily="34" charset="0"/>
                <a:cs typeface="Arial" panose="020B0604020202020204" pitchFamily="34" charset="0"/>
              </a:defRPr>
            </a:lvl1pPr>
          </a:lstStyle>
          <a:p>
            <a:pPr lvl="0"/>
            <a:r>
              <a:rPr lang="en-US"/>
              <a:t>Date</a:t>
            </a:r>
          </a:p>
        </p:txBody>
      </p:sp>
    </p:spTree>
    <p:extLst>
      <p:ext uri="{BB962C8B-B14F-4D97-AF65-F5344CB8AC3E}">
        <p14:creationId xmlns:p14="http://schemas.microsoft.com/office/powerpoint/2010/main" val="413571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District Map">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487A80F-0BF4-DB4E-633B-89BDF049CFDC}"/>
              </a:ext>
            </a:extLst>
          </p:cNvPr>
          <p:cNvSpPr>
            <a:spLocks noGrp="1"/>
          </p:cNvSpPr>
          <p:nvPr>
            <p:ph type="sldNum" sz="quarter" idx="12"/>
          </p:nvPr>
        </p:nvSpPr>
        <p:spPr>
          <a:xfrm>
            <a:off x="10467473" y="6373145"/>
            <a:ext cx="1596189" cy="365125"/>
          </a:xfrm>
          <a:prstGeom prst="rect">
            <a:avLst/>
          </a:prstGeom>
        </p:spPr>
        <p:txBody>
          <a:bodyPr/>
          <a:lstStyle/>
          <a:p>
            <a:fld id="{8AAD738B-3ED1-49B2-B8A8-52C1873AA792}" type="slidenum">
              <a:rPr lang="en-US" smtClean="0"/>
              <a:t>‹#›</a:t>
            </a:fld>
            <a:endParaRPr lang="en-US"/>
          </a:p>
        </p:txBody>
      </p:sp>
      <p:pic>
        <p:nvPicPr>
          <p:cNvPr id="5" name="Picture 4" descr="Diagram, map&#10;&#10;Description automatically generated">
            <a:extLst>
              <a:ext uri="{FF2B5EF4-FFF2-40B4-BE49-F238E27FC236}">
                <a16:creationId xmlns:a16="http://schemas.microsoft.com/office/drawing/2014/main" id="{C8A640FA-0AD3-0165-6CA3-159F3C65EC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48836" y="1700239"/>
            <a:ext cx="6677653" cy="4335602"/>
          </a:xfrm>
          <a:prstGeom prst="rect">
            <a:avLst/>
          </a:prstGeom>
        </p:spPr>
      </p:pic>
      <p:pic>
        <p:nvPicPr>
          <p:cNvPr id="6" name="Picture 5" descr="Diagram, map&#10;&#10;Description automatically generated">
            <a:extLst>
              <a:ext uri="{FF2B5EF4-FFF2-40B4-BE49-F238E27FC236}">
                <a16:creationId xmlns:a16="http://schemas.microsoft.com/office/drawing/2014/main" id="{BB300942-9180-6017-B8DE-472BE191D2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48836" y="1700239"/>
            <a:ext cx="6677653" cy="4335602"/>
          </a:xfrm>
          <a:prstGeom prst="rect">
            <a:avLst/>
          </a:prstGeom>
        </p:spPr>
      </p:pic>
      <p:sp>
        <p:nvSpPr>
          <p:cNvPr id="7" name="Text Placeholder 16">
            <a:extLst>
              <a:ext uri="{FF2B5EF4-FFF2-40B4-BE49-F238E27FC236}">
                <a16:creationId xmlns:a16="http://schemas.microsoft.com/office/drawing/2014/main" id="{1EBB38DC-80FF-8451-0398-A0223EB689AF}"/>
              </a:ext>
            </a:extLst>
          </p:cNvPr>
          <p:cNvSpPr>
            <a:spLocks noGrp="1"/>
          </p:cNvSpPr>
          <p:nvPr>
            <p:ph type="body" sz="quarter" idx="13"/>
          </p:nvPr>
        </p:nvSpPr>
        <p:spPr>
          <a:xfrm>
            <a:off x="604838" y="1700213"/>
            <a:ext cx="3881437" cy="4335462"/>
          </a:xfrm>
          <a:prstGeom prst="rect">
            <a:avLst/>
          </a:prstGeo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Click to edit Master</a:t>
            </a:r>
          </a:p>
        </p:txBody>
      </p:sp>
      <p:sp>
        <p:nvSpPr>
          <p:cNvPr id="8" name="Text Placeholder 12">
            <a:extLst>
              <a:ext uri="{FF2B5EF4-FFF2-40B4-BE49-F238E27FC236}">
                <a16:creationId xmlns:a16="http://schemas.microsoft.com/office/drawing/2014/main" id="{E7B3FF9C-C4E4-0142-991C-6DD9843D8F82}"/>
              </a:ext>
            </a:extLst>
          </p:cNvPr>
          <p:cNvSpPr>
            <a:spLocks noGrp="1"/>
          </p:cNvSpPr>
          <p:nvPr>
            <p:ph type="body" sz="quarter" idx="4294967295" hasCustomPrompt="1"/>
          </p:nvPr>
        </p:nvSpPr>
        <p:spPr>
          <a:xfrm>
            <a:off x="457200" y="182880"/>
            <a:ext cx="11264900" cy="912675"/>
          </a:xfrm>
          <a:prstGeom prst="rect">
            <a:avLst/>
          </a:prstGeom>
        </p:spPr>
        <p:txBody>
          <a:bodyPr/>
          <a:lstStyle>
            <a:lvl1pPr marL="0" indent="0">
              <a:buNone/>
              <a:defRPr sz="4000" b="1" cap="all" baseline="0">
                <a:solidFill>
                  <a:schemeClr val="bg1"/>
                </a:solidFill>
                <a:latin typeface="Arial" panose="020B0604020202020204" pitchFamily="34" charset="0"/>
                <a:cs typeface="Arial" panose="020B0604020202020204" pitchFamily="34" charset="0"/>
              </a:defRPr>
            </a:lvl1pPr>
          </a:lstStyle>
          <a:p>
            <a:pPr lvl="0"/>
            <a:r>
              <a:rPr lang="en-US"/>
              <a:t>DISTRICT MAP</a:t>
            </a:r>
          </a:p>
          <a:p>
            <a:pPr lvl="1"/>
            <a:endParaRPr lang="en-US"/>
          </a:p>
        </p:txBody>
      </p:sp>
    </p:spTree>
    <p:extLst>
      <p:ext uri="{BB962C8B-B14F-4D97-AF65-F5344CB8AC3E}">
        <p14:creationId xmlns:p14="http://schemas.microsoft.com/office/powerpoint/2010/main" val="3156707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8 text box">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4" name="Rectangle 3">
            <a:extLst>
              <a:ext uri="{FF2B5EF4-FFF2-40B4-BE49-F238E27FC236}">
                <a16:creationId xmlns:a16="http://schemas.microsoft.com/office/drawing/2014/main" id="{668EEA48-15B4-206F-5325-3B0659B48267}"/>
              </a:ext>
            </a:extLst>
          </p:cNvPr>
          <p:cNvSpPr/>
          <p:nvPr userDrawn="1"/>
        </p:nvSpPr>
        <p:spPr>
          <a:xfrm>
            <a:off x="436485" y="3685713"/>
            <a:ext cx="11310154" cy="20973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64F86EE0-BD26-7839-5F93-A4EEB6E315ED}"/>
              </a:ext>
            </a:extLst>
          </p:cNvPr>
          <p:cNvSpPr/>
          <p:nvPr userDrawn="1"/>
        </p:nvSpPr>
        <p:spPr>
          <a:xfrm>
            <a:off x="1361860" y="3852663"/>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5D19E19C-3277-B9AF-328B-D5CBA7DFC90C}"/>
              </a:ext>
            </a:extLst>
          </p:cNvPr>
          <p:cNvSpPr/>
          <p:nvPr userDrawn="1"/>
        </p:nvSpPr>
        <p:spPr>
          <a:xfrm>
            <a:off x="3920116" y="3845262"/>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BC0FF66F-557A-F6F3-3E84-5CFC68AEC0B0}"/>
              </a:ext>
            </a:extLst>
          </p:cNvPr>
          <p:cNvSpPr/>
          <p:nvPr userDrawn="1"/>
        </p:nvSpPr>
        <p:spPr>
          <a:xfrm>
            <a:off x="6494646" y="3845267"/>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F479EF89-7F95-EEFA-E11D-DA0345D7EF50}"/>
              </a:ext>
            </a:extLst>
          </p:cNvPr>
          <p:cNvSpPr/>
          <p:nvPr userDrawn="1"/>
        </p:nvSpPr>
        <p:spPr>
          <a:xfrm>
            <a:off x="9052902" y="3837866"/>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D766ABF-EF1A-9DEE-8F1B-3A9AC0E890D3}"/>
              </a:ext>
            </a:extLst>
          </p:cNvPr>
          <p:cNvSpPr/>
          <p:nvPr userDrawn="1"/>
        </p:nvSpPr>
        <p:spPr>
          <a:xfrm>
            <a:off x="426128" y="1331650"/>
            <a:ext cx="11310154" cy="20973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69B21181-28BD-B531-28CD-A43B2C38B2F4}"/>
              </a:ext>
            </a:extLst>
          </p:cNvPr>
          <p:cNvSpPr/>
          <p:nvPr userDrawn="1"/>
        </p:nvSpPr>
        <p:spPr>
          <a:xfrm>
            <a:off x="2325949" y="3020129"/>
            <a:ext cx="559293" cy="876923"/>
          </a:xfrm>
          <a:prstGeom prst="downArrow">
            <a:avLst/>
          </a:prstGeom>
          <a:solidFill>
            <a:srgbClr val="F7AF4F"/>
          </a:solid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E7ACDCC5-3F87-4EE3-5AAB-37D382898DCC}"/>
              </a:ext>
            </a:extLst>
          </p:cNvPr>
          <p:cNvSpPr/>
          <p:nvPr userDrawn="1"/>
        </p:nvSpPr>
        <p:spPr>
          <a:xfrm>
            <a:off x="4884205" y="3012728"/>
            <a:ext cx="559293" cy="876923"/>
          </a:xfrm>
          <a:prstGeom prst="downArrow">
            <a:avLst/>
          </a:prstGeom>
          <a:solidFill>
            <a:srgbClr val="F7AF4F"/>
          </a:solid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4FC731EE-36C1-4EBE-C0B4-6C7A62F271FB}"/>
              </a:ext>
            </a:extLst>
          </p:cNvPr>
          <p:cNvSpPr/>
          <p:nvPr userDrawn="1"/>
        </p:nvSpPr>
        <p:spPr>
          <a:xfrm>
            <a:off x="7458735" y="3012733"/>
            <a:ext cx="559293" cy="876923"/>
          </a:xfrm>
          <a:prstGeom prst="downArrow">
            <a:avLst/>
          </a:prstGeom>
          <a:solidFill>
            <a:srgbClr val="F7AF4F"/>
          </a:solid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C2D7FA19-5AC0-9C99-399E-3EEF27510F4C}"/>
              </a:ext>
            </a:extLst>
          </p:cNvPr>
          <p:cNvSpPr/>
          <p:nvPr userDrawn="1"/>
        </p:nvSpPr>
        <p:spPr>
          <a:xfrm>
            <a:off x="10016991" y="3005332"/>
            <a:ext cx="559293" cy="876923"/>
          </a:xfrm>
          <a:prstGeom prst="downArrow">
            <a:avLst/>
          </a:prstGeom>
          <a:solidFill>
            <a:srgbClr val="F7AF4F"/>
          </a:solid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71AD36A-1D61-910E-4FA7-9C288C8E593B}"/>
              </a:ext>
            </a:extLst>
          </p:cNvPr>
          <p:cNvSpPr/>
          <p:nvPr userDrawn="1"/>
        </p:nvSpPr>
        <p:spPr>
          <a:xfrm>
            <a:off x="1351503" y="1498600"/>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2">
            <a:extLst>
              <a:ext uri="{FF2B5EF4-FFF2-40B4-BE49-F238E27FC236}">
                <a16:creationId xmlns:a16="http://schemas.microsoft.com/office/drawing/2014/main" id="{092DCDAF-9BD1-2D0E-30D5-44BFA9612B3A}"/>
              </a:ext>
            </a:extLst>
          </p:cNvPr>
          <p:cNvSpPr>
            <a:spLocks noGrp="1"/>
          </p:cNvSpPr>
          <p:nvPr>
            <p:ph type="subTitle" idx="1" hasCustomPrompt="1"/>
          </p:nvPr>
        </p:nvSpPr>
        <p:spPr>
          <a:xfrm>
            <a:off x="1496259" y="1764314"/>
            <a:ext cx="2108200" cy="1174195"/>
          </a:xfrm>
          <a:prstGeom prst="rect">
            <a:avLst/>
          </a:prstGeom>
        </p:spPr>
        <p:txBody>
          <a:bodyPr>
            <a:normAutofit/>
          </a:bodyPr>
          <a:lstStyle>
            <a:lvl1pPr marL="0" indent="0" algn="l">
              <a:buNone/>
              <a:defRPr sz="2000" b="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a:t>
            </a:r>
          </a:p>
        </p:txBody>
      </p:sp>
      <p:sp>
        <p:nvSpPr>
          <p:cNvPr id="16" name="Rectangle: Rounded Corners 15">
            <a:extLst>
              <a:ext uri="{FF2B5EF4-FFF2-40B4-BE49-F238E27FC236}">
                <a16:creationId xmlns:a16="http://schemas.microsoft.com/office/drawing/2014/main" id="{4A152FC2-E19B-7C14-F78E-5D89F7A7CD09}"/>
              </a:ext>
            </a:extLst>
          </p:cNvPr>
          <p:cNvSpPr/>
          <p:nvPr userDrawn="1"/>
        </p:nvSpPr>
        <p:spPr>
          <a:xfrm>
            <a:off x="3909759" y="1491199"/>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B519B8D5-5BE9-E861-DF95-A0775388EEB5}"/>
              </a:ext>
            </a:extLst>
          </p:cNvPr>
          <p:cNvSpPr/>
          <p:nvPr userDrawn="1"/>
        </p:nvSpPr>
        <p:spPr>
          <a:xfrm>
            <a:off x="6484289" y="1491204"/>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EDC27913-E2A3-74F7-497B-91357C7651E7}"/>
              </a:ext>
            </a:extLst>
          </p:cNvPr>
          <p:cNvSpPr/>
          <p:nvPr userDrawn="1"/>
        </p:nvSpPr>
        <p:spPr>
          <a:xfrm>
            <a:off x="9042545" y="1483803"/>
            <a:ext cx="2405999" cy="165297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32">
            <a:extLst>
              <a:ext uri="{FF2B5EF4-FFF2-40B4-BE49-F238E27FC236}">
                <a16:creationId xmlns:a16="http://schemas.microsoft.com/office/drawing/2014/main" id="{54B29C21-E446-9DE3-B91F-68152ACC45FF}"/>
              </a:ext>
            </a:extLst>
          </p:cNvPr>
          <p:cNvSpPr>
            <a:spLocks noGrp="1"/>
          </p:cNvSpPr>
          <p:nvPr>
            <p:ph type="body" sz="quarter" idx="12" hasCustomPrompt="1"/>
          </p:nvPr>
        </p:nvSpPr>
        <p:spPr>
          <a:xfrm rot="16200000">
            <a:off x="-223465" y="4372439"/>
            <a:ext cx="2097352" cy="723900"/>
          </a:xfrm>
          <a:prstGeom prst="rect">
            <a:avLst/>
          </a:prstGeom>
        </p:spPr>
        <p:txBody>
          <a:bodyPr>
            <a:normAutofit/>
          </a:bodyPr>
          <a:lstStyle>
            <a:lvl1pPr marL="0" indent="0" algn="ctr">
              <a:buNone/>
              <a:defRPr sz="32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20" name="Text Placeholder 35">
            <a:extLst>
              <a:ext uri="{FF2B5EF4-FFF2-40B4-BE49-F238E27FC236}">
                <a16:creationId xmlns:a16="http://schemas.microsoft.com/office/drawing/2014/main" id="{D8668EBB-3D06-2DCC-82D6-B4D5C6950744}"/>
              </a:ext>
            </a:extLst>
          </p:cNvPr>
          <p:cNvSpPr>
            <a:spLocks noGrp="1"/>
          </p:cNvSpPr>
          <p:nvPr>
            <p:ph type="body" sz="quarter" idx="13" hasCustomPrompt="1"/>
          </p:nvPr>
        </p:nvSpPr>
        <p:spPr>
          <a:xfrm rot="16200000">
            <a:off x="-204643" y="2000121"/>
            <a:ext cx="2076636" cy="781121"/>
          </a:xfrm>
          <a:prstGeom prst="rect">
            <a:avLst/>
          </a:prstGeom>
        </p:spPr>
        <p:txBody>
          <a:bodyPr>
            <a:normAutofit/>
          </a:bodyPr>
          <a:lstStyle>
            <a:lvl1pPr marL="0" indent="0" algn="ctr">
              <a:buNone/>
              <a:defRPr sz="32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21" name="Text Placeholder 37">
            <a:extLst>
              <a:ext uri="{FF2B5EF4-FFF2-40B4-BE49-F238E27FC236}">
                <a16:creationId xmlns:a16="http://schemas.microsoft.com/office/drawing/2014/main" id="{17496BF0-439A-9991-8266-CBC992C76D83}"/>
              </a:ext>
            </a:extLst>
          </p:cNvPr>
          <p:cNvSpPr>
            <a:spLocks noGrp="1"/>
          </p:cNvSpPr>
          <p:nvPr>
            <p:ph type="body" sz="quarter" idx="15" hasCustomPrompt="1"/>
          </p:nvPr>
        </p:nvSpPr>
        <p:spPr>
          <a:xfrm>
            <a:off x="4029075" y="1763713"/>
            <a:ext cx="2166938" cy="1174750"/>
          </a:xfrm>
          <a:prstGeom prst="rect">
            <a:avLst/>
          </a:prstGeom>
        </p:spPr>
        <p:txBody>
          <a:bodyPr>
            <a:normAutofit/>
          </a:bodyPr>
          <a:lstStyle>
            <a:lvl1pPr marL="0" indent="0">
              <a:buNone/>
              <a:defRPr sz="2000">
                <a:latin typeface="Arial" panose="020B0604020202020204" pitchFamily="34" charset="0"/>
                <a:cs typeface="Arial" panose="020B0604020202020204" pitchFamily="34" charset="0"/>
              </a:defRPr>
            </a:lvl1pPr>
          </a:lstStyle>
          <a:p>
            <a:pPr lvl="0"/>
            <a:r>
              <a:rPr lang="en-US"/>
              <a:t>Click to add…</a:t>
            </a:r>
          </a:p>
        </p:txBody>
      </p:sp>
      <p:sp>
        <p:nvSpPr>
          <p:cNvPr id="22" name="Text Placeholder 37">
            <a:extLst>
              <a:ext uri="{FF2B5EF4-FFF2-40B4-BE49-F238E27FC236}">
                <a16:creationId xmlns:a16="http://schemas.microsoft.com/office/drawing/2014/main" id="{70BBEDEA-5869-6F0E-8A93-B377C3C4155A}"/>
              </a:ext>
            </a:extLst>
          </p:cNvPr>
          <p:cNvSpPr>
            <a:spLocks noGrp="1"/>
          </p:cNvSpPr>
          <p:nvPr>
            <p:ph type="body" sz="quarter" idx="16" hasCustomPrompt="1"/>
          </p:nvPr>
        </p:nvSpPr>
        <p:spPr>
          <a:xfrm>
            <a:off x="6620129" y="1739060"/>
            <a:ext cx="2166938" cy="1174750"/>
          </a:xfrm>
          <a:prstGeom prst="rect">
            <a:avLst/>
          </a:prstGeom>
        </p:spPr>
        <p:txBody>
          <a:bodyPr>
            <a:normAutofit/>
          </a:bodyPr>
          <a:lstStyle>
            <a:lvl1pPr marL="0" indent="0">
              <a:buNone/>
              <a:defRPr sz="2000">
                <a:latin typeface="Arial" panose="020B0604020202020204" pitchFamily="34" charset="0"/>
                <a:cs typeface="Arial" panose="020B0604020202020204" pitchFamily="34" charset="0"/>
              </a:defRPr>
            </a:lvl1pPr>
          </a:lstStyle>
          <a:p>
            <a:pPr lvl="0"/>
            <a:r>
              <a:rPr lang="en-US"/>
              <a:t>Click to add…</a:t>
            </a:r>
          </a:p>
        </p:txBody>
      </p:sp>
      <p:sp>
        <p:nvSpPr>
          <p:cNvPr id="23" name="Text Placeholder 37">
            <a:extLst>
              <a:ext uri="{FF2B5EF4-FFF2-40B4-BE49-F238E27FC236}">
                <a16:creationId xmlns:a16="http://schemas.microsoft.com/office/drawing/2014/main" id="{EB730031-063D-041B-7FEC-10C53F25247F}"/>
              </a:ext>
            </a:extLst>
          </p:cNvPr>
          <p:cNvSpPr>
            <a:spLocks noGrp="1"/>
          </p:cNvSpPr>
          <p:nvPr>
            <p:ph type="body" sz="quarter" idx="17" hasCustomPrompt="1"/>
          </p:nvPr>
        </p:nvSpPr>
        <p:spPr>
          <a:xfrm>
            <a:off x="9172432" y="1707070"/>
            <a:ext cx="2166938" cy="1174750"/>
          </a:xfrm>
          <a:prstGeom prst="rect">
            <a:avLst/>
          </a:prstGeom>
        </p:spPr>
        <p:txBody>
          <a:bodyPr>
            <a:normAutofit/>
          </a:bodyPr>
          <a:lstStyle>
            <a:lvl1pPr marL="0" indent="0">
              <a:buNone/>
              <a:defRPr sz="2000">
                <a:latin typeface="Arial" panose="020B0604020202020204" pitchFamily="34" charset="0"/>
                <a:cs typeface="Arial" panose="020B0604020202020204" pitchFamily="34" charset="0"/>
              </a:defRPr>
            </a:lvl1pPr>
          </a:lstStyle>
          <a:p>
            <a:pPr lvl="0"/>
            <a:r>
              <a:rPr lang="en-US"/>
              <a:t>Click to add…</a:t>
            </a:r>
          </a:p>
        </p:txBody>
      </p:sp>
      <p:sp>
        <p:nvSpPr>
          <p:cNvPr id="24" name="Text Placeholder 37">
            <a:extLst>
              <a:ext uri="{FF2B5EF4-FFF2-40B4-BE49-F238E27FC236}">
                <a16:creationId xmlns:a16="http://schemas.microsoft.com/office/drawing/2014/main" id="{9274FB56-9B8E-7F7F-2032-7A7E2D412E58}"/>
              </a:ext>
            </a:extLst>
          </p:cNvPr>
          <p:cNvSpPr>
            <a:spLocks noGrp="1"/>
          </p:cNvSpPr>
          <p:nvPr>
            <p:ph type="body" sz="quarter" idx="18" hasCustomPrompt="1"/>
          </p:nvPr>
        </p:nvSpPr>
        <p:spPr>
          <a:xfrm>
            <a:off x="4041432" y="4126440"/>
            <a:ext cx="2166938" cy="1174750"/>
          </a:xfrm>
          <a:prstGeom prst="rect">
            <a:avLst/>
          </a:prstGeom>
        </p:spPr>
        <p:txBody>
          <a:bodyPr>
            <a:normAutofit/>
          </a:bodyPr>
          <a:lstStyle>
            <a:lvl1pPr marL="0" indent="0">
              <a:buNone/>
              <a:defRPr sz="2000">
                <a:latin typeface="Arial" panose="020B0604020202020204" pitchFamily="34" charset="0"/>
                <a:cs typeface="Arial" panose="020B0604020202020204" pitchFamily="34" charset="0"/>
              </a:defRPr>
            </a:lvl1pPr>
          </a:lstStyle>
          <a:p>
            <a:pPr lvl="0"/>
            <a:r>
              <a:rPr lang="en-US"/>
              <a:t>Click to add…</a:t>
            </a:r>
          </a:p>
        </p:txBody>
      </p:sp>
      <p:sp>
        <p:nvSpPr>
          <p:cNvPr id="25" name="Text Placeholder 37">
            <a:extLst>
              <a:ext uri="{FF2B5EF4-FFF2-40B4-BE49-F238E27FC236}">
                <a16:creationId xmlns:a16="http://schemas.microsoft.com/office/drawing/2014/main" id="{7D30AE55-5981-66EC-0FDF-F69B533BE95E}"/>
              </a:ext>
            </a:extLst>
          </p:cNvPr>
          <p:cNvSpPr>
            <a:spLocks noGrp="1"/>
          </p:cNvSpPr>
          <p:nvPr>
            <p:ph type="body" sz="quarter" idx="19" hasCustomPrompt="1"/>
          </p:nvPr>
        </p:nvSpPr>
        <p:spPr>
          <a:xfrm>
            <a:off x="6632486" y="4101787"/>
            <a:ext cx="2166938" cy="1174750"/>
          </a:xfrm>
          <a:prstGeom prst="rect">
            <a:avLst/>
          </a:prstGeom>
        </p:spPr>
        <p:txBody>
          <a:bodyPr>
            <a:normAutofit/>
          </a:bodyPr>
          <a:lstStyle>
            <a:lvl1pPr marL="0" indent="0">
              <a:buNone/>
              <a:defRPr sz="2000">
                <a:latin typeface="Arial" panose="020B0604020202020204" pitchFamily="34" charset="0"/>
                <a:cs typeface="Arial" panose="020B0604020202020204" pitchFamily="34" charset="0"/>
              </a:defRPr>
            </a:lvl1pPr>
          </a:lstStyle>
          <a:p>
            <a:pPr lvl="0"/>
            <a:r>
              <a:rPr lang="en-US"/>
              <a:t>Click to add…</a:t>
            </a:r>
          </a:p>
        </p:txBody>
      </p:sp>
      <p:sp>
        <p:nvSpPr>
          <p:cNvPr id="26" name="Text Placeholder 37">
            <a:extLst>
              <a:ext uri="{FF2B5EF4-FFF2-40B4-BE49-F238E27FC236}">
                <a16:creationId xmlns:a16="http://schemas.microsoft.com/office/drawing/2014/main" id="{F357843A-D711-BE54-58D8-93F5C192E566}"/>
              </a:ext>
            </a:extLst>
          </p:cNvPr>
          <p:cNvSpPr>
            <a:spLocks noGrp="1"/>
          </p:cNvSpPr>
          <p:nvPr>
            <p:ph type="body" sz="quarter" idx="20" hasCustomPrompt="1"/>
          </p:nvPr>
        </p:nvSpPr>
        <p:spPr>
          <a:xfrm>
            <a:off x="9184789" y="4069797"/>
            <a:ext cx="2166938" cy="1174750"/>
          </a:xfrm>
          <a:prstGeom prst="rect">
            <a:avLst/>
          </a:prstGeom>
        </p:spPr>
        <p:txBody>
          <a:bodyPr>
            <a:normAutofit/>
          </a:bodyPr>
          <a:lstStyle>
            <a:lvl1pPr marL="0" indent="0">
              <a:buNone/>
              <a:defRPr sz="2000">
                <a:latin typeface="Arial" panose="020B0604020202020204" pitchFamily="34" charset="0"/>
                <a:cs typeface="Arial" panose="020B0604020202020204" pitchFamily="34" charset="0"/>
              </a:defRPr>
            </a:lvl1pPr>
          </a:lstStyle>
          <a:p>
            <a:pPr lvl="0"/>
            <a:r>
              <a:rPr lang="en-US"/>
              <a:t>Click to add…</a:t>
            </a:r>
          </a:p>
        </p:txBody>
      </p:sp>
      <p:sp>
        <p:nvSpPr>
          <p:cNvPr id="27" name="Text Placeholder 37">
            <a:extLst>
              <a:ext uri="{FF2B5EF4-FFF2-40B4-BE49-F238E27FC236}">
                <a16:creationId xmlns:a16="http://schemas.microsoft.com/office/drawing/2014/main" id="{2E2C604D-F1F2-AD32-98C9-97D19A33847F}"/>
              </a:ext>
            </a:extLst>
          </p:cNvPr>
          <p:cNvSpPr>
            <a:spLocks noGrp="1"/>
          </p:cNvSpPr>
          <p:nvPr>
            <p:ph type="body" sz="quarter" idx="21" hasCustomPrompt="1"/>
          </p:nvPr>
        </p:nvSpPr>
        <p:spPr>
          <a:xfrm>
            <a:off x="1465440" y="4101787"/>
            <a:ext cx="2166938" cy="1174750"/>
          </a:xfrm>
          <a:prstGeom prst="rect">
            <a:avLst/>
          </a:prstGeom>
        </p:spPr>
        <p:txBody>
          <a:bodyPr>
            <a:normAutofit/>
          </a:bodyPr>
          <a:lstStyle>
            <a:lvl1pPr marL="0" indent="0">
              <a:buNone/>
              <a:defRPr sz="2000">
                <a:latin typeface="Arial" panose="020B0604020202020204" pitchFamily="34" charset="0"/>
                <a:cs typeface="Arial" panose="020B0604020202020204" pitchFamily="34" charset="0"/>
              </a:defRPr>
            </a:lvl1pPr>
          </a:lstStyle>
          <a:p>
            <a:pPr lvl="0"/>
            <a:r>
              <a:rPr lang="en-US"/>
              <a:t>Click to add…</a:t>
            </a:r>
          </a:p>
        </p:txBody>
      </p:sp>
      <p:sp>
        <p:nvSpPr>
          <p:cNvPr id="29" name="Text Placeholder 28">
            <a:extLst>
              <a:ext uri="{FF2B5EF4-FFF2-40B4-BE49-F238E27FC236}">
                <a16:creationId xmlns:a16="http://schemas.microsoft.com/office/drawing/2014/main" id="{F1802DD1-8082-1F41-8635-8636618A5060}"/>
              </a:ext>
            </a:extLst>
          </p:cNvPr>
          <p:cNvSpPr>
            <a:spLocks noGrp="1"/>
          </p:cNvSpPr>
          <p:nvPr>
            <p:ph type="body" sz="quarter" idx="22" hasCustomPrompt="1"/>
          </p:nvPr>
        </p:nvSpPr>
        <p:spPr>
          <a:xfrm>
            <a:off x="457200" y="182880"/>
            <a:ext cx="11265408" cy="914400"/>
          </a:xfrm>
          <a:prstGeom prst="rect">
            <a:avLst/>
          </a:prstGeom>
        </p:spPr>
        <p:txBody>
          <a:bodyPr/>
          <a:lstStyle>
            <a:lvl1pPr marL="0" indent="0">
              <a:buFontTx/>
              <a:buNone/>
              <a:defRPr sz="4000" b="1" cap="all" baseline="0">
                <a:solidFill>
                  <a:schemeClr val="bg1"/>
                </a:solidFill>
              </a:defRPr>
            </a:lvl1pPr>
            <a:lvl2pPr>
              <a:defRPr sz="4000" b="1">
                <a:solidFill>
                  <a:schemeClr val="bg1"/>
                </a:solidFill>
              </a:defRPr>
            </a:lvl2pPr>
            <a:lvl3pPr>
              <a:defRPr sz="4000" b="1">
                <a:solidFill>
                  <a:schemeClr val="bg1"/>
                </a:solidFill>
              </a:defRPr>
            </a:lvl3pPr>
            <a:lvl4pPr>
              <a:defRPr sz="4000" b="1">
                <a:solidFill>
                  <a:schemeClr val="bg1"/>
                </a:solidFill>
              </a:defRPr>
            </a:lvl4pPr>
            <a:lvl5pPr>
              <a:defRPr sz="4000" b="1">
                <a:solidFill>
                  <a:schemeClr val="bg1"/>
                </a:solidFill>
              </a:defRPr>
            </a:lvl5pPr>
          </a:lstStyle>
          <a:p>
            <a:pPr lvl="0"/>
            <a:r>
              <a:rPr lang="en-US"/>
              <a:t>SLIDE TITLE</a:t>
            </a:r>
          </a:p>
        </p:txBody>
      </p:sp>
    </p:spTree>
    <p:extLst>
      <p:ext uri="{BB962C8B-B14F-4D97-AF65-F5344CB8AC3E}">
        <p14:creationId xmlns:p14="http://schemas.microsoft.com/office/powerpoint/2010/main" val="3094221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A8229A-ED49-B60B-D213-4D1324E2010B}"/>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24" name="Text Placeholder 23">
            <a:extLst>
              <a:ext uri="{FF2B5EF4-FFF2-40B4-BE49-F238E27FC236}">
                <a16:creationId xmlns:a16="http://schemas.microsoft.com/office/drawing/2014/main" id="{8D5F9B60-3927-9F15-286C-C6A7B67E3129}"/>
              </a:ext>
            </a:extLst>
          </p:cNvPr>
          <p:cNvSpPr>
            <a:spLocks noGrp="1"/>
          </p:cNvSpPr>
          <p:nvPr>
            <p:ph type="body" sz="quarter" idx="23"/>
          </p:nvPr>
        </p:nvSpPr>
        <p:spPr>
          <a:xfrm>
            <a:off x="365760" y="1325880"/>
            <a:ext cx="11430000" cy="5029200"/>
          </a:xfrm>
          <a:prstGeom prst="rect">
            <a:avLst/>
          </a:prstGeom>
        </p:spPr>
        <p:txBody>
          <a:bodyPr/>
          <a:lstStyle>
            <a:lvl1pPr marL="228600" indent="-228600">
              <a:buFont typeface="Wingdings" pitchFamily="2" charset="2"/>
              <a:buChar char="§"/>
              <a:defRPr sz="3000">
                <a:solidFill>
                  <a:srgbClr val="00629D"/>
                </a:solidFill>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600">
                <a:solidFill>
                  <a:srgbClr val="00629D"/>
                </a:solidFill>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200">
                <a:solidFill>
                  <a:srgbClr val="00629D"/>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a:solidFill>
                  <a:srgbClr val="00629D"/>
                </a:solidFill>
                <a:latin typeface="Arial" panose="020B0604020202020204" pitchFamily="34" charset="0"/>
                <a:cs typeface="Arial" panose="020B0604020202020204" pitchFamily="34" charset="0"/>
              </a:defRPr>
            </a:lvl4pPr>
            <a:lvl5pPr marL="2057400" indent="-228600">
              <a:buFont typeface="Wingdings" pitchFamily="2" charset="2"/>
              <a:buChar char="§"/>
              <a:defRPr sz="1600">
                <a:solidFill>
                  <a:srgbClr val="00629D"/>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E78AC2DF-7774-D648-9901-21427B52E179}"/>
              </a:ext>
            </a:extLst>
          </p:cNvPr>
          <p:cNvSpPr>
            <a:spLocks noGrp="1"/>
          </p:cNvSpPr>
          <p:nvPr>
            <p:ph type="body" sz="quarter" idx="24" hasCustomPrompt="1"/>
          </p:nvPr>
        </p:nvSpPr>
        <p:spPr>
          <a:xfrm>
            <a:off x="365760" y="228600"/>
            <a:ext cx="11430000" cy="640080"/>
          </a:xfrm>
          <a:prstGeom prst="rect">
            <a:avLst/>
          </a:prstGeom>
        </p:spPr>
        <p:txBody>
          <a:bodyPr tIns="0" bIns="0" anchor="ctr" anchorCtr="0"/>
          <a:lstStyle>
            <a:lvl1pPr marL="0" indent="0">
              <a:buFontTx/>
              <a:buNone/>
              <a:defRPr sz="4000" b="1" cap="none" baseline="0">
                <a:solidFill>
                  <a:schemeClr val="bg1"/>
                </a:solidFill>
                <a:latin typeface="Arial" panose="020B0604020202020204" pitchFamily="34" charset="0"/>
                <a:cs typeface="Arial" panose="020B0604020202020204" pitchFamily="34" charset="0"/>
              </a:defRPr>
            </a:lvl1pPr>
          </a:lstStyle>
          <a:p>
            <a:pPr lvl="0"/>
            <a:r>
              <a:rPr lang="en-US"/>
              <a:t>Slide Title</a:t>
            </a:r>
          </a:p>
        </p:txBody>
      </p:sp>
    </p:spTree>
    <p:extLst>
      <p:ext uri="{BB962C8B-B14F-4D97-AF65-F5344CB8AC3E}">
        <p14:creationId xmlns:p14="http://schemas.microsoft.com/office/powerpoint/2010/main" val="1212324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ullet Text with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4" name="Rectangle: Rounded Corners 3">
            <a:extLst>
              <a:ext uri="{FF2B5EF4-FFF2-40B4-BE49-F238E27FC236}">
                <a16:creationId xmlns:a16="http://schemas.microsoft.com/office/drawing/2014/main" id="{CBC2BF97-0D5E-2A0C-0322-209D34B766E7}"/>
              </a:ext>
            </a:extLst>
          </p:cNvPr>
          <p:cNvSpPr/>
          <p:nvPr userDrawn="1"/>
        </p:nvSpPr>
        <p:spPr>
          <a:xfrm>
            <a:off x="355600" y="1855439"/>
            <a:ext cx="6100956" cy="410210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6B588D50-8515-2612-3B0F-F70690E4EAFD}"/>
              </a:ext>
            </a:extLst>
          </p:cNvPr>
          <p:cNvSpPr>
            <a:spLocks noGrp="1"/>
          </p:cNvSpPr>
          <p:nvPr>
            <p:ph type="subTitle" idx="1"/>
          </p:nvPr>
        </p:nvSpPr>
        <p:spPr>
          <a:xfrm>
            <a:off x="660400" y="2325339"/>
            <a:ext cx="5617737" cy="3289300"/>
          </a:xfrm>
          <a:prstGeom prst="rect">
            <a:avLst/>
          </a:prstGeom>
        </p:spPr>
        <p:txBody>
          <a:bodyPr/>
          <a:lstStyle>
            <a:lvl1pPr marL="457200" marR="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sz="2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lang="en-US"/>
              <a:t>Click to edit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lang="en-US"/>
              <a:t>Click to edit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lang="en-US"/>
              <a:t>Click to edit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lang="en-US"/>
              <a:t>Click to edit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lang="en-US"/>
              <a:t>Click to edit</a:t>
            </a:r>
          </a:p>
          <a:p>
            <a:endParaRPr lang="en-US"/>
          </a:p>
          <a:p>
            <a:endParaRPr lang="en-US"/>
          </a:p>
        </p:txBody>
      </p:sp>
      <p:sp>
        <p:nvSpPr>
          <p:cNvPr id="6" name="Rectangle: Rounded Corners 5">
            <a:extLst>
              <a:ext uri="{FF2B5EF4-FFF2-40B4-BE49-F238E27FC236}">
                <a16:creationId xmlns:a16="http://schemas.microsoft.com/office/drawing/2014/main" id="{DCDEBFCB-4FD0-89E1-AD2D-9A23BF4CABD1}"/>
              </a:ext>
            </a:extLst>
          </p:cNvPr>
          <p:cNvSpPr/>
          <p:nvPr userDrawn="1"/>
        </p:nvSpPr>
        <p:spPr>
          <a:xfrm>
            <a:off x="914400" y="1544289"/>
            <a:ext cx="2286000" cy="590550"/>
          </a:xfrm>
          <a:prstGeom prst="roundRect">
            <a:avLst/>
          </a:prstGeom>
          <a:solidFill>
            <a:srgbClr val="F1B5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3D148"/>
              </a:solidFill>
            </a:endParaRPr>
          </a:p>
        </p:txBody>
      </p:sp>
      <p:sp>
        <p:nvSpPr>
          <p:cNvPr id="7" name="Picture Placeholder 2">
            <a:extLst>
              <a:ext uri="{FF2B5EF4-FFF2-40B4-BE49-F238E27FC236}">
                <a16:creationId xmlns:a16="http://schemas.microsoft.com/office/drawing/2014/main" id="{043555E6-7DA4-F29C-1AFB-E74331A11D82}"/>
              </a:ext>
            </a:extLst>
          </p:cNvPr>
          <p:cNvSpPr>
            <a:spLocks noGrp="1"/>
          </p:cNvSpPr>
          <p:nvPr>
            <p:ph type="pic" idx="13"/>
          </p:nvPr>
        </p:nvSpPr>
        <p:spPr>
          <a:xfrm>
            <a:off x="6679580" y="1544289"/>
            <a:ext cx="5512420" cy="4324350"/>
          </a:xfrm>
          <a:prstGeom prst="rect">
            <a:avLst/>
          </a:prstGeom>
          <a:gradFill>
            <a:gsLst>
              <a:gs pos="0">
                <a:srgbClr val="00629D"/>
              </a:gs>
              <a:gs pos="100000">
                <a:srgbClr val="007CC8"/>
              </a:gs>
            </a:gsLst>
            <a:lin ang="0" scaled="0"/>
          </a:gra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8">
            <a:extLst>
              <a:ext uri="{FF2B5EF4-FFF2-40B4-BE49-F238E27FC236}">
                <a16:creationId xmlns:a16="http://schemas.microsoft.com/office/drawing/2014/main" id="{5EB5670C-446E-1D5E-0A21-651B481E8929}"/>
              </a:ext>
            </a:extLst>
          </p:cNvPr>
          <p:cNvSpPr>
            <a:spLocks noGrp="1"/>
          </p:cNvSpPr>
          <p:nvPr>
            <p:ph type="body" sz="quarter" idx="16" hasCustomPrompt="1"/>
          </p:nvPr>
        </p:nvSpPr>
        <p:spPr>
          <a:xfrm>
            <a:off x="914400" y="1614139"/>
            <a:ext cx="2286000" cy="520700"/>
          </a:xfrm>
          <a:prstGeom prst="rect">
            <a:avLst/>
          </a:prstGeom>
        </p:spPr>
        <p:txBody>
          <a:bodyPr/>
          <a:lstStyle>
            <a:lvl1pPr marL="0" indent="0" algn="ctr">
              <a:buFontTx/>
              <a:buNone/>
              <a:defRPr b="1">
                <a:solidFill>
                  <a:schemeClr val="bg1">
                    <a:lumMod val="95000"/>
                  </a:schemeClr>
                </a:solidFill>
                <a:latin typeface="Arial" panose="020B0604020202020204" pitchFamily="34" charset="0"/>
                <a:cs typeface="Arial" panose="020B0604020202020204" pitchFamily="34" charset="0"/>
              </a:defRPr>
            </a:lvl1pPr>
          </a:lstStyle>
          <a:p>
            <a:pPr lvl="0"/>
            <a:r>
              <a:rPr lang="en-US"/>
              <a:t>TITLE</a:t>
            </a:r>
          </a:p>
        </p:txBody>
      </p:sp>
      <p:sp>
        <p:nvSpPr>
          <p:cNvPr id="11" name="Text Placeholder 10">
            <a:extLst>
              <a:ext uri="{FF2B5EF4-FFF2-40B4-BE49-F238E27FC236}">
                <a16:creationId xmlns:a16="http://schemas.microsoft.com/office/drawing/2014/main" id="{8C22283D-E89F-1241-86BC-7003FF6708D7}"/>
              </a:ext>
            </a:extLst>
          </p:cNvPr>
          <p:cNvSpPr>
            <a:spLocks noGrp="1"/>
          </p:cNvSpPr>
          <p:nvPr>
            <p:ph type="body" sz="quarter" idx="17" hasCustomPrompt="1"/>
          </p:nvPr>
        </p:nvSpPr>
        <p:spPr>
          <a:xfrm>
            <a:off x="457199" y="182879"/>
            <a:ext cx="11265408" cy="914400"/>
          </a:xfrm>
          <a:prstGeom prst="rect">
            <a:avLst/>
          </a:prstGeom>
        </p:spPr>
        <p:txBody>
          <a:bodyPr/>
          <a:lstStyle>
            <a:lvl1pPr marL="0" indent="0">
              <a:buFontTx/>
              <a:buNone/>
              <a:defRPr sz="4000" b="1" cap="all" baseline="0">
                <a:solidFill>
                  <a:schemeClr val="bg1"/>
                </a:solidFill>
              </a:defRPr>
            </a:lvl1pPr>
          </a:lstStyle>
          <a:p>
            <a:pPr lvl="0"/>
            <a:r>
              <a:rPr lang="en-US"/>
              <a:t>SIDE TITLE</a:t>
            </a:r>
          </a:p>
        </p:txBody>
      </p:sp>
    </p:spTree>
    <p:extLst>
      <p:ext uri="{BB962C8B-B14F-4D97-AF65-F5344CB8AC3E}">
        <p14:creationId xmlns:p14="http://schemas.microsoft.com/office/powerpoint/2010/main" val="4249747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Bullet Text with 2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7" name="Picture Placeholder 2">
            <a:extLst>
              <a:ext uri="{FF2B5EF4-FFF2-40B4-BE49-F238E27FC236}">
                <a16:creationId xmlns:a16="http://schemas.microsoft.com/office/drawing/2014/main" id="{043555E6-7DA4-F29C-1AFB-E74331A11D82}"/>
              </a:ext>
            </a:extLst>
          </p:cNvPr>
          <p:cNvSpPr>
            <a:spLocks noGrp="1"/>
          </p:cNvSpPr>
          <p:nvPr>
            <p:ph type="pic" idx="13"/>
          </p:nvPr>
        </p:nvSpPr>
        <p:spPr>
          <a:xfrm>
            <a:off x="6161648" y="1195754"/>
            <a:ext cx="6030351" cy="5064369"/>
          </a:xfrm>
          <a:prstGeom prst="rect">
            <a:avLst/>
          </a:prstGeom>
          <a:gradFill>
            <a:gsLst>
              <a:gs pos="0">
                <a:srgbClr val="00629D"/>
              </a:gs>
              <a:gs pos="100000">
                <a:srgbClr val="007CC8"/>
              </a:gs>
            </a:gsLst>
            <a:lin ang="0" scaled="0"/>
          </a:gra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1" name="Picture Placeholder 2">
            <a:extLst>
              <a:ext uri="{FF2B5EF4-FFF2-40B4-BE49-F238E27FC236}">
                <a16:creationId xmlns:a16="http://schemas.microsoft.com/office/drawing/2014/main" id="{CA0E8A83-12BA-0444-9C49-35712B260509}"/>
              </a:ext>
            </a:extLst>
          </p:cNvPr>
          <p:cNvSpPr>
            <a:spLocks noGrp="1"/>
          </p:cNvSpPr>
          <p:nvPr>
            <p:ph type="pic" idx="14"/>
          </p:nvPr>
        </p:nvSpPr>
        <p:spPr>
          <a:xfrm>
            <a:off x="0" y="1195753"/>
            <a:ext cx="6030351" cy="5064369"/>
          </a:xfrm>
          <a:prstGeom prst="rect">
            <a:avLst/>
          </a:prstGeom>
          <a:gradFill>
            <a:gsLst>
              <a:gs pos="0">
                <a:srgbClr val="00629D"/>
              </a:gs>
              <a:gs pos="100000">
                <a:srgbClr val="007CC8"/>
              </a:gs>
            </a:gsLst>
            <a:lin ang="0" scaled="0"/>
          </a:gra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Text Placeholder 13">
            <a:extLst>
              <a:ext uri="{FF2B5EF4-FFF2-40B4-BE49-F238E27FC236}">
                <a16:creationId xmlns:a16="http://schemas.microsoft.com/office/drawing/2014/main" id="{348E57AD-62A1-F943-B6AD-249B1C1FA9B3}"/>
              </a:ext>
            </a:extLst>
          </p:cNvPr>
          <p:cNvSpPr>
            <a:spLocks noGrp="1"/>
          </p:cNvSpPr>
          <p:nvPr>
            <p:ph type="body" sz="quarter" idx="15" hasCustomPrompt="1"/>
          </p:nvPr>
        </p:nvSpPr>
        <p:spPr>
          <a:xfrm>
            <a:off x="457199" y="182880"/>
            <a:ext cx="11265408" cy="914400"/>
          </a:xfrm>
          <a:prstGeom prst="rect">
            <a:avLst/>
          </a:prstGeom>
        </p:spPr>
        <p:txBody>
          <a:bodyPr/>
          <a:lstStyle>
            <a:lvl1pPr marL="0" indent="0">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1267285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Bullet text 1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13" name="Text Placeholder 12">
            <a:extLst>
              <a:ext uri="{FF2B5EF4-FFF2-40B4-BE49-F238E27FC236}">
                <a16:creationId xmlns:a16="http://schemas.microsoft.com/office/drawing/2014/main" id="{8859676B-41B5-E549-8F4F-B9F146973519}"/>
              </a:ext>
            </a:extLst>
          </p:cNvPr>
          <p:cNvSpPr>
            <a:spLocks noGrp="1"/>
          </p:cNvSpPr>
          <p:nvPr>
            <p:ph type="body" sz="quarter" idx="19" hasCustomPrompt="1"/>
          </p:nvPr>
        </p:nvSpPr>
        <p:spPr>
          <a:xfrm>
            <a:off x="457200"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
        <p:nvSpPr>
          <p:cNvPr id="9" name="Subtitle 2">
            <a:extLst>
              <a:ext uri="{FF2B5EF4-FFF2-40B4-BE49-F238E27FC236}">
                <a16:creationId xmlns:a16="http://schemas.microsoft.com/office/drawing/2014/main" id="{9BDADF11-B46F-C34F-B5C9-5171F3801ED1}"/>
              </a:ext>
            </a:extLst>
          </p:cNvPr>
          <p:cNvSpPr>
            <a:spLocks noGrp="1"/>
          </p:cNvSpPr>
          <p:nvPr>
            <p:ph type="subTitle" idx="1"/>
          </p:nvPr>
        </p:nvSpPr>
        <p:spPr>
          <a:xfrm>
            <a:off x="501808" y="3340731"/>
            <a:ext cx="2639798" cy="2714381"/>
          </a:xfrm>
          <a:prstGeom prst="rect">
            <a:avLst/>
          </a:prstGeom>
        </p:spPr>
        <p:txBody>
          <a:bodyPr/>
          <a:lstStyle>
            <a:lvl1pPr marL="0" indent="0" algn="l">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2">
            <a:extLst>
              <a:ext uri="{FF2B5EF4-FFF2-40B4-BE49-F238E27FC236}">
                <a16:creationId xmlns:a16="http://schemas.microsoft.com/office/drawing/2014/main" id="{F563A30E-C2AC-AF4D-9C42-BFE3F88414F5}"/>
              </a:ext>
            </a:extLst>
          </p:cNvPr>
          <p:cNvSpPr>
            <a:spLocks noGrp="1"/>
          </p:cNvSpPr>
          <p:nvPr>
            <p:ph type="pic" idx="13"/>
          </p:nvPr>
        </p:nvSpPr>
        <p:spPr>
          <a:xfrm>
            <a:off x="3307859" y="1678104"/>
            <a:ext cx="8529782" cy="4377008"/>
          </a:xfrm>
          <a:prstGeom prst="rect">
            <a:avLst/>
          </a:prstGeom>
          <a:gradFill>
            <a:gsLst>
              <a:gs pos="0">
                <a:srgbClr val="00629D"/>
              </a:gs>
              <a:gs pos="100000">
                <a:srgbClr val="007CC8"/>
              </a:gs>
            </a:gsLst>
            <a:lin ang="0" scaled="0"/>
          </a:gradFill>
        </p:spPr>
        <p:txBody>
          <a:bodyPr anchor="ctr"/>
          <a:lstStyle>
            <a:lvl1pPr marL="0" indent="0" algn="ctr">
              <a:buFontTx/>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077411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Bullet text 3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13" name="Text Placeholder 12">
            <a:extLst>
              <a:ext uri="{FF2B5EF4-FFF2-40B4-BE49-F238E27FC236}">
                <a16:creationId xmlns:a16="http://schemas.microsoft.com/office/drawing/2014/main" id="{8859676B-41B5-E549-8F4F-B9F146973519}"/>
              </a:ext>
            </a:extLst>
          </p:cNvPr>
          <p:cNvSpPr>
            <a:spLocks noGrp="1"/>
          </p:cNvSpPr>
          <p:nvPr>
            <p:ph type="body" sz="quarter" idx="19" hasCustomPrompt="1"/>
          </p:nvPr>
        </p:nvSpPr>
        <p:spPr>
          <a:xfrm>
            <a:off x="457200"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
        <p:nvSpPr>
          <p:cNvPr id="11" name="Subtitle 21">
            <a:extLst>
              <a:ext uri="{FF2B5EF4-FFF2-40B4-BE49-F238E27FC236}">
                <a16:creationId xmlns:a16="http://schemas.microsoft.com/office/drawing/2014/main" id="{F99F8779-D21C-6849-A3CA-58858800EA24}"/>
              </a:ext>
            </a:extLst>
          </p:cNvPr>
          <p:cNvSpPr>
            <a:spLocks noGrp="1"/>
          </p:cNvSpPr>
          <p:nvPr>
            <p:ph type="subTitle" idx="4294967295"/>
          </p:nvPr>
        </p:nvSpPr>
        <p:spPr>
          <a:xfrm>
            <a:off x="447186" y="2390876"/>
            <a:ext cx="6466570" cy="3396603"/>
          </a:xfrm>
          <a:prstGeom prst="rect">
            <a:avLst/>
          </a:prstGeom>
        </p:spPr>
        <p:txBody>
          <a:bodyPr/>
          <a:lstStyle>
            <a:lvl1pPr marL="228600" indent="-228600">
              <a:buFont typeface="Wingdings" pitchFamily="2" charset="2"/>
              <a:buChar char="§"/>
              <a:defRPr/>
            </a:lvl1pPr>
          </a:lstStyle>
          <a:p>
            <a:r>
              <a:rPr lang="en-US"/>
              <a:t>Lorem ipsum dolor sit amet, consectetuer adipiscing elit. Maecenas porttitor congue </a:t>
            </a:r>
            <a:r>
              <a:rPr lang="en-US" err="1"/>
              <a:t>massa</a:t>
            </a:r>
            <a:r>
              <a:rPr lang="en-US"/>
              <a:t>.</a:t>
            </a:r>
          </a:p>
          <a:p>
            <a:r>
              <a:rPr lang="en-US"/>
              <a:t>Nunc viverra imperdiet enim. Fusce est. Vivamus a </a:t>
            </a:r>
            <a:r>
              <a:rPr lang="en-US" err="1"/>
              <a:t>tellus</a:t>
            </a:r>
            <a:r>
              <a:rPr lang="en-US"/>
              <a:t>.</a:t>
            </a:r>
          </a:p>
          <a:p>
            <a:r>
              <a:rPr lang="en-US" err="1"/>
              <a:t>Pellentesque</a:t>
            </a:r>
            <a:r>
              <a:rPr lang="en-US"/>
              <a:t> habitant morbi tristique senectus et netus et </a:t>
            </a:r>
            <a:r>
              <a:rPr lang="en-US" err="1"/>
              <a:t>malesuada</a:t>
            </a:r>
            <a:r>
              <a:rPr lang="en-US"/>
              <a:t>.</a:t>
            </a:r>
          </a:p>
          <a:p>
            <a:endParaRPr lang="en-US"/>
          </a:p>
        </p:txBody>
      </p:sp>
      <p:sp>
        <p:nvSpPr>
          <p:cNvPr id="4" name="Picture Placeholder 3">
            <a:extLst>
              <a:ext uri="{FF2B5EF4-FFF2-40B4-BE49-F238E27FC236}">
                <a16:creationId xmlns:a16="http://schemas.microsoft.com/office/drawing/2014/main" id="{9B03A2D8-FE2C-6B43-83AB-47C026FF4AB9}"/>
              </a:ext>
            </a:extLst>
          </p:cNvPr>
          <p:cNvSpPr>
            <a:spLocks noGrp="1"/>
          </p:cNvSpPr>
          <p:nvPr>
            <p:ph type="pic" sz="quarter" idx="20"/>
          </p:nvPr>
        </p:nvSpPr>
        <p:spPr>
          <a:xfrm>
            <a:off x="7037557" y="2729017"/>
            <a:ext cx="2554287" cy="1941512"/>
          </a:xfrm>
          <a:prstGeom prst="rect">
            <a:avLst/>
          </a:prstGeom>
          <a:solidFill>
            <a:srgbClr val="00629D"/>
          </a:solidFill>
        </p:spPr>
        <p:txBody>
          <a:bodyPr anchor="ctr"/>
          <a:lstStyle>
            <a:lvl1pPr marL="0" indent="0" algn="ctr">
              <a:buFontTx/>
              <a:buNone/>
              <a:defRPr>
                <a:solidFill>
                  <a:schemeClr val="bg1"/>
                </a:solidFill>
              </a:defRPr>
            </a:lvl1pPr>
          </a:lstStyle>
          <a:p>
            <a:endParaRPr lang="en-US"/>
          </a:p>
        </p:txBody>
      </p:sp>
      <p:sp>
        <p:nvSpPr>
          <p:cNvPr id="12" name="Text Placeholder 27">
            <a:extLst>
              <a:ext uri="{FF2B5EF4-FFF2-40B4-BE49-F238E27FC236}">
                <a16:creationId xmlns:a16="http://schemas.microsoft.com/office/drawing/2014/main" id="{DB2BF863-FF01-2349-9DDA-3E8706F5E2B7}"/>
              </a:ext>
            </a:extLst>
          </p:cNvPr>
          <p:cNvSpPr>
            <a:spLocks noGrp="1"/>
          </p:cNvSpPr>
          <p:nvPr>
            <p:ph type="body" sz="quarter" idx="4294967295"/>
          </p:nvPr>
        </p:nvSpPr>
        <p:spPr>
          <a:xfrm>
            <a:off x="436563" y="1566863"/>
            <a:ext cx="6465887" cy="596900"/>
          </a:xfrm>
          <a:prstGeom prst="rect">
            <a:avLst/>
          </a:prstGeom>
        </p:spPr>
        <p:txBody>
          <a:bodyPr/>
          <a:lstStyle>
            <a:lvl1pPr marL="0" indent="0">
              <a:buFontTx/>
              <a:buNone/>
              <a:defRPr/>
            </a:lvl1pPr>
          </a:lstStyle>
          <a:p>
            <a:r>
              <a:rPr lang="en-US"/>
              <a:t>Header</a:t>
            </a:r>
          </a:p>
        </p:txBody>
      </p:sp>
      <p:sp>
        <p:nvSpPr>
          <p:cNvPr id="14" name="Picture Placeholder 3">
            <a:extLst>
              <a:ext uri="{FF2B5EF4-FFF2-40B4-BE49-F238E27FC236}">
                <a16:creationId xmlns:a16="http://schemas.microsoft.com/office/drawing/2014/main" id="{C0E4E0ED-6021-B341-A2A1-DC75BE890396}"/>
              </a:ext>
            </a:extLst>
          </p:cNvPr>
          <p:cNvSpPr>
            <a:spLocks noGrp="1"/>
          </p:cNvSpPr>
          <p:nvPr>
            <p:ph type="pic" sz="quarter" idx="21"/>
          </p:nvPr>
        </p:nvSpPr>
        <p:spPr>
          <a:xfrm>
            <a:off x="8900289" y="1309783"/>
            <a:ext cx="2554287" cy="1941512"/>
          </a:xfrm>
          <a:prstGeom prst="rect">
            <a:avLst/>
          </a:prstGeom>
          <a:solidFill>
            <a:srgbClr val="00629D"/>
          </a:solidFill>
        </p:spPr>
        <p:txBody>
          <a:bodyPr anchor="ctr"/>
          <a:lstStyle>
            <a:lvl1pPr marL="0" indent="0" algn="ctr">
              <a:buFontTx/>
              <a:buNone/>
              <a:defRPr>
                <a:solidFill>
                  <a:schemeClr val="bg1"/>
                </a:solidFill>
              </a:defRPr>
            </a:lvl1pPr>
          </a:lstStyle>
          <a:p>
            <a:endParaRPr lang="en-US"/>
          </a:p>
        </p:txBody>
      </p:sp>
      <p:sp>
        <p:nvSpPr>
          <p:cNvPr id="15" name="Picture Placeholder 3">
            <a:extLst>
              <a:ext uri="{FF2B5EF4-FFF2-40B4-BE49-F238E27FC236}">
                <a16:creationId xmlns:a16="http://schemas.microsoft.com/office/drawing/2014/main" id="{85E412F6-573D-1740-B824-8603370DC089}"/>
              </a:ext>
            </a:extLst>
          </p:cNvPr>
          <p:cNvSpPr>
            <a:spLocks noGrp="1"/>
          </p:cNvSpPr>
          <p:nvPr>
            <p:ph type="pic" sz="quarter" idx="22"/>
          </p:nvPr>
        </p:nvSpPr>
        <p:spPr>
          <a:xfrm>
            <a:off x="8900289" y="4089177"/>
            <a:ext cx="2554287" cy="1941512"/>
          </a:xfrm>
          <a:prstGeom prst="rect">
            <a:avLst/>
          </a:prstGeom>
          <a:solidFill>
            <a:srgbClr val="00629D"/>
          </a:solidFill>
        </p:spPr>
        <p:txBody>
          <a:bodyPr anchor="ctr"/>
          <a:lstStyle>
            <a:lvl1pPr marL="0" indent="0" algn="ctr">
              <a:buFontTx/>
              <a:buNone/>
              <a:defRPr>
                <a:solidFill>
                  <a:schemeClr val="bg1"/>
                </a:solidFill>
              </a:defRPr>
            </a:lvl1pPr>
          </a:lstStyle>
          <a:p>
            <a:endParaRPr lang="en-US"/>
          </a:p>
        </p:txBody>
      </p:sp>
    </p:spTree>
    <p:extLst>
      <p:ext uri="{BB962C8B-B14F-4D97-AF65-F5344CB8AC3E}">
        <p14:creationId xmlns:p14="http://schemas.microsoft.com/office/powerpoint/2010/main" val="622806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Bullet text 1 photo L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13" name="Text Placeholder 12">
            <a:extLst>
              <a:ext uri="{FF2B5EF4-FFF2-40B4-BE49-F238E27FC236}">
                <a16:creationId xmlns:a16="http://schemas.microsoft.com/office/drawing/2014/main" id="{8859676B-41B5-E549-8F4F-B9F146973519}"/>
              </a:ext>
            </a:extLst>
          </p:cNvPr>
          <p:cNvSpPr>
            <a:spLocks noGrp="1"/>
          </p:cNvSpPr>
          <p:nvPr>
            <p:ph type="body" sz="quarter" idx="19" hasCustomPrompt="1"/>
          </p:nvPr>
        </p:nvSpPr>
        <p:spPr>
          <a:xfrm>
            <a:off x="457200"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
        <p:nvSpPr>
          <p:cNvPr id="6" name="Subtitle 2">
            <a:extLst>
              <a:ext uri="{FF2B5EF4-FFF2-40B4-BE49-F238E27FC236}">
                <a16:creationId xmlns:a16="http://schemas.microsoft.com/office/drawing/2014/main" id="{6F436C79-1B15-AF46-939C-A4194B57955B}"/>
              </a:ext>
            </a:extLst>
          </p:cNvPr>
          <p:cNvSpPr>
            <a:spLocks noGrp="1"/>
          </p:cNvSpPr>
          <p:nvPr>
            <p:ph type="subTitle" idx="1"/>
          </p:nvPr>
        </p:nvSpPr>
        <p:spPr>
          <a:xfrm>
            <a:off x="501808" y="3340731"/>
            <a:ext cx="2639798" cy="2714381"/>
          </a:xfrm>
          <a:prstGeom prst="rect">
            <a:avLst/>
          </a:prstGeom>
        </p:spPr>
        <p:txBody>
          <a:bodyPr/>
          <a:lstStyle>
            <a:lvl1pPr marL="0" indent="0" algn="l">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Picture Placeholder 3">
            <a:extLst>
              <a:ext uri="{FF2B5EF4-FFF2-40B4-BE49-F238E27FC236}">
                <a16:creationId xmlns:a16="http://schemas.microsoft.com/office/drawing/2014/main" id="{031B4C3D-4664-B841-87F3-B97C0EA8E50A}"/>
              </a:ext>
            </a:extLst>
          </p:cNvPr>
          <p:cNvSpPr>
            <a:spLocks noGrp="1"/>
          </p:cNvSpPr>
          <p:nvPr>
            <p:ph type="pic" sz="quarter" idx="11"/>
          </p:nvPr>
        </p:nvSpPr>
        <p:spPr>
          <a:xfrm>
            <a:off x="3523859" y="1302880"/>
            <a:ext cx="7035800" cy="5060950"/>
          </a:xfrm>
          <a:prstGeom prst="rect">
            <a:avLst/>
          </a:prstGeom>
          <a:solidFill>
            <a:srgbClr val="00629D"/>
          </a:solidFill>
        </p:spPr>
        <p:txBody>
          <a:bodyPr anchor="ctr"/>
          <a:lstStyle>
            <a:lvl1pPr marL="0" indent="0" algn="ctr">
              <a:buFontTx/>
              <a:buNone/>
              <a:defRPr>
                <a:solidFill>
                  <a:schemeClr val="bg1"/>
                </a:solidFill>
              </a:defRPr>
            </a:lvl1pPr>
          </a:lstStyle>
          <a:p>
            <a:endParaRPr lang="en-US"/>
          </a:p>
        </p:txBody>
      </p:sp>
    </p:spTree>
    <p:extLst>
      <p:ext uri="{BB962C8B-B14F-4D97-AF65-F5344CB8AC3E}">
        <p14:creationId xmlns:p14="http://schemas.microsoft.com/office/powerpoint/2010/main" val="3685776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Bullet text 1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13" name="Text Placeholder 12">
            <a:extLst>
              <a:ext uri="{FF2B5EF4-FFF2-40B4-BE49-F238E27FC236}">
                <a16:creationId xmlns:a16="http://schemas.microsoft.com/office/drawing/2014/main" id="{8859676B-41B5-E549-8F4F-B9F146973519}"/>
              </a:ext>
            </a:extLst>
          </p:cNvPr>
          <p:cNvSpPr>
            <a:spLocks noGrp="1"/>
          </p:cNvSpPr>
          <p:nvPr>
            <p:ph type="body" sz="quarter" idx="19" hasCustomPrompt="1"/>
          </p:nvPr>
        </p:nvSpPr>
        <p:spPr>
          <a:xfrm>
            <a:off x="457200" y="182880"/>
            <a:ext cx="11265408" cy="91408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
        <p:nvSpPr>
          <p:cNvPr id="8" name="Picture Placeholder 7">
            <a:extLst>
              <a:ext uri="{FF2B5EF4-FFF2-40B4-BE49-F238E27FC236}">
                <a16:creationId xmlns:a16="http://schemas.microsoft.com/office/drawing/2014/main" id="{0B20EFDA-1BDE-C94F-B18B-E723AD6F6A82}"/>
              </a:ext>
            </a:extLst>
          </p:cNvPr>
          <p:cNvSpPr>
            <a:spLocks noGrp="1"/>
          </p:cNvSpPr>
          <p:nvPr>
            <p:ph type="pic" sz="quarter" idx="11"/>
          </p:nvPr>
        </p:nvSpPr>
        <p:spPr>
          <a:xfrm>
            <a:off x="2941608" y="1096960"/>
            <a:ext cx="8600535" cy="5383212"/>
          </a:xfrm>
          <a:prstGeom prst="rect">
            <a:avLst/>
          </a:prstGeom>
          <a:solidFill>
            <a:srgbClr val="00629D"/>
          </a:solidFill>
        </p:spPr>
        <p:txBody>
          <a:bodyPr anchor="ctr"/>
          <a:lstStyle>
            <a:lvl1pPr marL="0" indent="0" algn="ctr">
              <a:buFontTx/>
              <a:buNone/>
              <a:defRPr>
                <a:solidFill>
                  <a:schemeClr val="bg1"/>
                </a:solidFill>
              </a:defRPr>
            </a:lvl1pPr>
          </a:lstStyle>
          <a:p>
            <a:endParaRPr lang="en-US"/>
          </a:p>
        </p:txBody>
      </p:sp>
      <p:sp>
        <p:nvSpPr>
          <p:cNvPr id="9" name="Text Placeholder 9">
            <a:extLst>
              <a:ext uri="{FF2B5EF4-FFF2-40B4-BE49-F238E27FC236}">
                <a16:creationId xmlns:a16="http://schemas.microsoft.com/office/drawing/2014/main" id="{AB461C49-E5FD-1245-B960-5068F937BCD0}"/>
              </a:ext>
            </a:extLst>
          </p:cNvPr>
          <p:cNvSpPr>
            <a:spLocks noGrp="1"/>
          </p:cNvSpPr>
          <p:nvPr>
            <p:ph type="body" sz="quarter" idx="12" hasCustomPrompt="1"/>
          </p:nvPr>
        </p:nvSpPr>
        <p:spPr>
          <a:xfrm>
            <a:off x="493050" y="3291592"/>
            <a:ext cx="2310536" cy="2298326"/>
          </a:xfrm>
          <a:prstGeom prst="rect">
            <a:avLst/>
          </a:prstGeom>
        </p:spPr>
        <p:txBody>
          <a:bodyPr/>
          <a:lstStyle>
            <a:lvl1pPr marL="0" indent="0">
              <a:buFontTx/>
              <a:buNone/>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Edit text</a:t>
            </a:r>
          </a:p>
        </p:txBody>
      </p:sp>
    </p:spTree>
    <p:extLst>
      <p:ext uri="{BB962C8B-B14F-4D97-AF65-F5344CB8AC3E}">
        <p14:creationId xmlns:p14="http://schemas.microsoft.com/office/powerpoint/2010/main" val="1028952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ext w/roung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Text Placeholder 23">
            <a:extLst>
              <a:ext uri="{FF2B5EF4-FFF2-40B4-BE49-F238E27FC236}">
                <a16:creationId xmlns:a16="http://schemas.microsoft.com/office/drawing/2014/main" id="{8A6A7496-C5BB-82B3-599F-37CEB96EE9E4}"/>
              </a:ext>
            </a:extLst>
          </p:cNvPr>
          <p:cNvSpPr>
            <a:spLocks noGrp="1"/>
          </p:cNvSpPr>
          <p:nvPr>
            <p:ph type="body" sz="quarter" idx="16"/>
          </p:nvPr>
        </p:nvSpPr>
        <p:spPr>
          <a:xfrm>
            <a:off x="1093788" y="1960562"/>
            <a:ext cx="4203700" cy="4038456"/>
          </a:xfrm>
          <a:prstGeom prst="rect">
            <a:avLst/>
          </a:prstGeom>
        </p:spPr>
        <p:txBody>
          <a:bodyPr/>
          <a:lstStyle>
            <a:lvl1pPr marL="0" indent="0">
              <a:lnSpc>
                <a:spcPct val="150000"/>
              </a:lnSpc>
              <a:buNone/>
              <a:defRPr sz="2400" b="0">
                <a:solidFill>
                  <a:srgbClr val="00497A"/>
                </a:solidFill>
                <a:latin typeface="Arial" panose="020B0604020202020204" pitchFamily="34" charset="0"/>
                <a:ea typeface="Verdana" panose="020B0604030504040204" pitchFamily="34" charset="0"/>
                <a:cs typeface="Arial" panose="020B0604020202020204" pitchFamily="34" charset="0"/>
              </a:defRPr>
            </a:lvl1pPr>
          </a:lstStyle>
          <a:p>
            <a:pPr lvl="0"/>
            <a:r>
              <a:rPr lang="en-US"/>
              <a:t>Click to edit</a:t>
            </a:r>
          </a:p>
          <a:p>
            <a:pPr lvl="0"/>
            <a:endParaRPr lang="en-US"/>
          </a:p>
        </p:txBody>
      </p:sp>
      <p:sp>
        <p:nvSpPr>
          <p:cNvPr id="20" name="Picture Placeholder 19">
            <a:extLst>
              <a:ext uri="{FF2B5EF4-FFF2-40B4-BE49-F238E27FC236}">
                <a16:creationId xmlns:a16="http://schemas.microsoft.com/office/drawing/2014/main" id="{83735680-320D-504F-A06B-2C0CE2BD0DB7}"/>
              </a:ext>
            </a:extLst>
          </p:cNvPr>
          <p:cNvSpPr>
            <a:spLocks noGrp="1"/>
          </p:cNvSpPr>
          <p:nvPr>
            <p:ph type="pic" sz="quarter" idx="17"/>
          </p:nvPr>
        </p:nvSpPr>
        <p:spPr>
          <a:xfrm>
            <a:off x="6936008" y="1096960"/>
            <a:ext cx="5255993" cy="5761040"/>
          </a:xfrm>
          <a:custGeom>
            <a:avLst/>
            <a:gdLst>
              <a:gd name="connsiteX0" fmla="*/ 990598 w 5255993"/>
              <a:gd name="connsiteY0" fmla="*/ 0 h 5761040"/>
              <a:gd name="connsiteX1" fmla="*/ 5255993 w 5255993"/>
              <a:gd name="connsiteY1" fmla="*/ 0 h 5761040"/>
              <a:gd name="connsiteX2" fmla="*/ 5255993 w 5255993"/>
              <a:gd name="connsiteY2" fmla="*/ 5761040 h 5761040"/>
              <a:gd name="connsiteX3" fmla="*/ 1663433 w 5255993"/>
              <a:gd name="connsiteY3" fmla="*/ 5761040 h 5761040"/>
              <a:gd name="connsiteX4" fmla="*/ 1410261 w 5255993"/>
              <a:gd name="connsiteY4" fmla="*/ 5571722 h 5761040"/>
              <a:gd name="connsiteX5" fmla="*/ 0 w 5255993"/>
              <a:gd name="connsiteY5" fmla="*/ 2581327 h 5761040"/>
              <a:gd name="connsiteX6" fmla="*/ 884938 w 5255993"/>
              <a:gd name="connsiteY6" fmla="*/ 116256 h 576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55993" h="5761040">
                <a:moveTo>
                  <a:pt x="990598" y="0"/>
                </a:moveTo>
                <a:lnTo>
                  <a:pt x="5255993" y="0"/>
                </a:lnTo>
                <a:lnTo>
                  <a:pt x="5255993" y="5761040"/>
                </a:lnTo>
                <a:lnTo>
                  <a:pt x="1663433" y="5761040"/>
                </a:lnTo>
                <a:lnTo>
                  <a:pt x="1410261" y="5571722"/>
                </a:lnTo>
                <a:cubicBezTo>
                  <a:pt x="548979" y="4860929"/>
                  <a:pt x="0" y="3785239"/>
                  <a:pt x="0" y="2581327"/>
                </a:cubicBezTo>
                <a:cubicBezTo>
                  <a:pt x="0" y="1644952"/>
                  <a:pt x="332099" y="786142"/>
                  <a:pt x="884938" y="116256"/>
                </a:cubicBezTo>
                <a:close/>
              </a:path>
            </a:pathLst>
          </a:custGeom>
          <a:solidFill>
            <a:srgbClr val="00629D"/>
          </a:solidFill>
          <a:ln>
            <a:noFill/>
          </a:ln>
        </p:spPr>
        <p:txBody>
          <a:bodyPr wrap="square" anchor="ctr">
            <a:noAutofit/>
          </a:bodyPr>
          <a:lstStyle>
            <a:lvl1pPr marL="0" indent="0" algn="ctr">
              <a:buFontTx/>
              <a:buNone/>
              <a:defRPr>
                <a:solidFill>
                  <a:schemeClr val="bg1"/>
                </a:solidFill>
              </a:defRPr>
            </a:lvl1pPr>
          </a:lstStyle>
          <a:p>
            <a:endParaRPr lang="en-US"/>
          </a:p>
        </p:txBody>
      </p:sp>
      <p:sp>
        <p:nvSpPr>
          <p:cNvPr id="21" name="Text Placeholder 12">
            <a:extLst>
              <a:ext uri="{FF2B5EF4-FFF2-40B4-BE49-F238E27FC236}">
                <a16:creationId xmlns:a16="http://schemas.microsoft.com/office/drawing/2014/main" id="{545ED06F-2BA8-584A-A7E3-7CAEB2446947}"/>
              </a:ext>
            </a:extLst>
          </p:cNvPr>
          <p:cNvSpPr>
            <a:spLocks noGrp="1"/>
          </p:cNvSpPr>
          <p:nvPr>
            <p:ph type="body" sz="quarter" idx="4294967295" hasCustomPrompt="1"/>
          </p:nvPr>
        </p:nvSpPr>
        <p:spPr>
          <a:xfrm>
            <a:off x="457200" y="182880"/>
            <a:ext cx="11264900" cy="914080"/>
          </a:xfrm>
          <a:prstGeom prst="rect">
            <a:avLst/>
          </a:prstGeom>
        </p:spPr>
        <p:txBody>
          <a:bodyPr/>
          <a:lstStyle>
            <a:lvl1pPr marL="0" indent="0">
              <a:buNone/>
              <a:defRPr sz="4000" b="1" cap="all" baseline="0">
                <a:solidFill>
                  <a:schemeClr val="bg1"/>
                </a:solidFill>
                <a:latin typeface="Arial" panose="020B0604020202020204" pitchFamily="34" charset="0"/>
                <a:cs typeface="Arial" panose="020B0604020202020204" pitchFamily="34" charset="0"/>
              </a:defRPr>
            </a:lvl1pPr>
            <a:lvl2pPr>
              <a:defRPr cap="all" baseline="0"/>
            </a:lvl2pPr>
          </a:lstStyle>
          <a:p>
            <a:pPr lvl="0"/>
            <a:r>
              <a:rPr lang="en-US"/>
              <a:t>SLIDE TITLE</a:t>
            </a:r>
          </a:p>
          <a:p>
            <a:pPr lvl="1"/>
            <a:endParaRPr lang="en-US"/>
          </a:p>
        </p:txBody>
      </p:sp>
    </p:spTree>
    <p:extLst>
      <p:ext uri="{BB962C8B-B14F-4D97-AF65-F5344CB8AC3E}">
        <p14:creationId xmlns:p14="http://schemas.microsoft.com/office/powerpoint/2010/main" val="548835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bullet Text w/round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20" name="Picture Placeholder 19">
            <a:extLst>
              <a:ext uri="{FF2B5EF4-FFF2-40B4-BE49-F238E27FC236}">
                <a16:creationId xmlns:a16="http://schemas.microsoft.com/office/drawing/2014/main" id="{83735680-320D-504F-A06B-2C0CE2BD0DB7}"/>
              </a:ext>
            </a:extLst>
          </p:cNvPr>
          <p:cNvSpPr>
            <a:spLocks noGrp="1"/>
          </p:cNvSpPr>
          <p:nvPr>
            <p:ph type="pic" sz="quarter" idx="17"/>
          </p:nvPr>
        </p:nvSpPr>
        <p:spPr>
          <a:xfrm>
            <a:off x="6936008" y="1096960"/>
            <a:ext cx="5255993" cy="5761040"/>
          </a:xfrm>
          <a:custGeom>
            <a:avLst/>
            <a:gdLst>
              <a:gd name="connsiteX0" fmla="*/ 990598 w 5255993"/>
              <a:gd name="connsiteY0" fmla="*/ 0 h 5761040"/>
              <a:gd name="connsiteX1" fmla="*/ 5255993 w 5255993"/>
              <a:gd name="connsiteY1" fmla="*/ 0 h 5761040"/>
              <a:gd name="connsiteX2" fmla="*/ 5255993 w 5255993"/>
              <a:gd name="connsiteY2" fmla="*/ 5761040 h 5761040"/>
              <a:gd name="connsiteX3" fmla="*/ 1663433 w 5255993"/>
              <a:gd name="connsiteY3" fmla="*/ 5761040 h 5761040"/>
              <a:gd name="connsiteX4" fmla="*/ 1410261 w 5255993"/>
              <a:gd name="connsiteY4" fmla="*/ 5571722 h 5761040"/>
              <a:gd name="connsiteX5" fmla="*/ 0 w 5255993"/>
              <a:gd name="connsiteY5" fmla="*/ 2581327 h 5761040"/>
              <a:gd name="connsiteX6" fmla="*/ 884938 w 5255993"/>
              <a:gd name="connsiteY6" fmla="*/ 116256 h 576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55993" h="5761040">
                <a:moveTo>
                  <a:pt x="990598" y="0"/>
                </a:moveTo>
                <a:lnTo>
                  <a:pt x="5255993" y="0"/>
                </a:lnTo>
                <a:lnTo>
                  <a:pt x="5255993" y="5761040"/>
                </a:lnTo>
                <a:lnTo>
                  <a:pt x="1663433" y="5761040"/>
                </a:lnTo>
                <a:lnTo>
                  <a:pt x="1410261" y="5571722"/>
                </a:lnTo>
                <a:cubicBezTo>
                  <a:pt x="548979" y="4860929"/>
                  <a:pt x="0" y="3785239"/>
                  <a:pt x="0" y="2581327"/>
                </a:cubicBezTo>
                <a:cubicBezTo>
                  <a:pt x="0" y="1644952"/>
                  <a:pt x="332099" y="786142"/>
                  <a:pt x="884938" y="116256"/>
                </a:cubicBezTo>
                <a:close/>
              </a:path>
            </a:pathLst>
          </a:custGeom>
          <a:solidFill>
            <a:srgbClr val="00629D"/>
          </a:solidFill>
          <a:ln>
            <a:noFill/>
          </a:ln>
        </p:spPr>
        <p:txBody>
          <a:bodyPr wrap="square" anchor="ctr">
            <a:noAutofit/>
          </a:bodyPr>
          <a:lstStyle>
            <a:lvl1pPr marL="0" indent="0" algn="ctr">
              <a:buFontTx/>
              <a:buNone/>
              <a:defRPr>
                <a:solidFill>
                  <a:schemeClr val="bg1"/>
                </a:solidFill>
              </a:defRPr>
            </a:lvl1pPr>
          </a:lstStyle>
          <a:p>
            <a:endParaRPr lang="en-US"/>
          </a:p>
        </p:txBody>
      </p:sp>
      <p:sp>
        <p:nvSpPr>
          <p:cNvPr id="6" name="Text Placeholder 5">
            <a:extLst>
              <a:ext uri="{FF2B5EF4-FFF2-40B4-BE49-F238E27FC236}">
                <a16:creationId xmlns:a16="http://schemas.microsoft.com/office/drawing/2014/main" id="{144F0D24-1E64-7E2D-9590-80595F7E15DC}"/>
              </a:ext>
            </a:extLst>
          </p:cNvPr>
          <p:cNvSpPr>
            <a:spLocks noGrp="1"/>
          </p:cNvSpPr>
          <p:nvPr>
            <p:ph type="body" sz="quarter" idx="18" hasCustomPrompt="1"/>
          </p:nvPr>
        </p:nvSpPr>
        <p:spPr>
          <a:xfrm>
            <a:off x="940278" y="1648304"/>
            <a:ext cx="5530371" cy="3984625"/>
          </a:xfrm>
          <a:prstGeom prst="rect">
            <a:avLst/>
          </a:prstGeom>
        </p:spPr>
        <p:txBody>
          <a:bodyPr/>
          <a:lstStyle/>
          <a:p>
            <a:r>
              <a:rPr lang="en-US"/>
              <a:t>Bullet 1</a:t>
            </a:r>
          </a:p>
          <a:p>
            <a:r>
              <a:rPr lang="en-US"/>
              <a:t>Bullet 2</a:t>
            </a:r>
          </a:p>
          <a:p>
            <a:r>
              <a:rPr lang="en-US"/>
              <a:t>Bullet 3</a:t>
            </a:r>
          </a:p>
          <a:p>
            <a:r>
              <a:rPr lang="en-US"/>
              <a:t>Bullet 4</a:t>
            </a:r>
          </a:p>
          <a:p>
            <a:r>
              <a:rPr lang="en-US"/>
              <a:t>Bullet 5</a:t>
            </a:r>
          </a:p>
          <a:p>
            <a:r>
              <a:rPr lang="en-US"/>
              <a:t>Bullet 6</a:t>
            </a:r>
          </a:p>
        </p:txBody>
      </p:sp>
      <p:sp>
        <p:nvSpPr>
          <p:cNvPr id="2" name="Text Placeholder 8">
            <a:extLst>
              <a:ext uri="{FF2B5EF4-FFF2-40B4-BE49-F238E27FC236}">
                <a16:creationId xmlns:a16="http://schemas.microsoft.com/office/drawing/2014/main" id="{176C63D9-F448-C0BA-FD67-12A581102599}"/>
              </a:ext>
            </a:extLst>
          </p:cNvPr>
          <p:cNvSpPr>
            <a:spLocks noGrp="1"/>
          </p:cNvSpPr>
          <p:nvPr>
            <p:ph type="body" sz="quarter" idx="13"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vl2pPr marL="457200" indent="0">
              <a:buFontTx/>
              <a:buNone/>
              <a:defRPr sz="4400" b="1">
                <a:solidFill>
                  <a:schemeClr val="bg1"/>
                </a:solidFill>
              </a:defRPr>
            </a:lvl2pPr>
            <a:lvl3pPr marL="914400" indent="0">
              <a:buFontTx/>
              <a:buNone/>
              <a:defRPr sz="4400" b="1">
                <a:solidFill>
                  <a:schemeClr val="bg1"/>
                </a:solidFill>
              </a:defRPr>
            </a:lvl3pPr>
            <a:lvl4pPr marL="1371600" indent="0">
              <a:buFontTx/>
              <a:buNone/>
              <a:defRPr sz="4400" b="1">
                <a:solidFill>
                  <a:schemeClr val="bg1"/>
                </a:solidFill>
              </a:defRPr>
            </a:lvl4pPr>
            <a:lvl5pPr marL="1828800" indent="0">
              <a:buFontTx/>
              <a:buNone/>
              <a:defRPr sz="4400" b="1">
                <a:solidFill>
                  <a:schemeClr val="bg1"/>
                </a:solidFill>
              </a:defRPr>
            </a:lvl5pPr>
          </a:lstStyle>
          <a:p>
            <a:pPr lvl="0"/>
            <a:r>
              <a:rPr lang="en-US"/>
              <a:t>SLIDE TITLE</a:t>
            </a:r>
          </a:p>
        </p:txBody>
      </p:sp>
    </p:spTree>
    <p:extLst>
      <p:ext uri="{BB962C8B-B14F-4D97-AF65-F5344CB8AC3E}">
        <p14:creationId xmlns:p14="http://schemas.microsoft.com/office/powerpoint/2010/main" val="2193727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ext with text bulle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Rectangle: Rounded Corners 4">
            <a:extLst>
              <a:ext uri="{FF2B5EF4-FFF2-40B4-BE49-F238E27FC236}">
                <a16:creationId xmlns:a16="http://schemas.microsoft.com/office/drawing/2014/main" id="{A6AA5FB3-CB5A-5F49-094A-F4CFCCF61709}"/>
              </a:ext>
            </a:extLst>
          </p:cNvPr>
          <p:cNvSpPr/>
          <p:nvPr userDrawn="1"/>
        </p:nvSpPr>
        <p:spPr>
          <a:xfrm>
            <a:off x="355600" y="2369943"/>
            <a:ext cx="11330878" cy="363220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DA9457DE-6B10-A7A5-1580-A4DE1F334542}"/>
              </a:ext>
            </a:extLst>
          </p:cNvPr>
          <p:cNvSpPr>
            <a:spLocks noGrp="1"/>
          </p:cNvSpPr>
          <p:nvPr>
            <p:ph type="subTitle" idx="1" hasCustomPrompt="1"/>
          </p:nvPr>
        </p:nvSpPr>
        <p:spPr>
          <a:xfrm>
            <a:off x="836341" y="2743199"/>
            <a:ext cx="10517458" cy="2916044"/>
          </a:xfrm>
          <a:prstGeom prst="rect">
            <a:avLst/>
          </a:prstGeom>
        </p:spPr>
        <p:txBody>
          <a:bodyPr/>
          <a:lstStyle>
            <a:lvl1pPr marL="342900" indent="-342900" algn="l">
              <a:buFont typeface="Wingdings" panose="05000000000000000000" pitchFamily="2" charset="2"/>
              <a:buChar char="§"/>
              <a:defRPr sz="2400">
                <a:solidFill>
                  <a:srgbClr val="00629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Bullet 1</a:t>
            </a:r>
          </a:p>
          <a:p>
            <a:r>
              <a:rPr lang="en-US"/>
              <a:t>Bullet 2</a:t>
            </a:r>
          </a:p>
          <a:p>
            <a:r>
              <a:rPr lang="en-US"/>
              <a:t>Bullet 3</a:t>
            </a:r>
          </a:p>
          <a:p>
            <a:r>
              <a:rPr lang="en-US"/>
              <a:t>Bullet 4</a:t>
            </a:r>
          </a:p>
          <a:p>
            <a:r>
              <a:rPr lang="en-US"/>
              <a:t>Bullet 5</a:t>
            </a:r>
          </a:p>
          <a:p>
            <a:r>
              <a:rPr lang="en-US"/>
              <a:t>Bullet 6</a:t>
            </a:r>
          </a:p>
          <a:p>
            <a:endParaRPr lang="en-US"/>
          </a:p>
        </p:txBody>
      </p:sp>
      <p:sp>
        <p:nvSpPr>
          <p:cNvPr id="7" name="Text Placeholder 6">
            <a:extLst>
              <a:ext uri="{FF2B5EF4-FFF2-40B4-BE49-F238E27FC236}">
                <a16:creationId xmlns:a16="http://schemas.microsoft.com/office/drawing/2014/main" id="{267D7EB2-6A28-278C-0125-DE62D9935CBB}"/>
              </a:ext>
            </a:extLst>
          </p:cNvPr>
          <p:cNvSpPr>
            <a:spLocks noGrp="1"/>
          </p:cNvSpPr>
          <p:nvPr>
            <p:ph type="body" sz="quarter" idx="12"/>
          </p:nvPr>
        </p:nvSpPr>
        <p:spPr>
          <a:xfrm>
            <a:off x="836613" y="1511300"/>
            <a:ext cx="10517187" cy="762000"/>
          </a:xfrm>
          <a:prstGeom prst="rect">
            <a:avLst/>
          </a:prstGeom>
        </p:spPr>
        <p:txBody>
          <a:bodyPr/>
          <a:lstStyle>
            <a:lvl1pPr marL="0" indent="0">
              <a:buNone/>
              <a:defRPr b="1">
                <a:solidFill>
                  <a:srgbClr val="00629D"/>
                </a:solidFill>
                <a:latin typeface="Arial" panose="020B0604020202020204" pitchFamily="34" charset="0"/>
                <a:cs typeface="Arial" panose="020B0604020202020204" pitchFamily="34" charset="0"/>
              </a:defRPr>
            </a:lvl1pPr>
          </a:lstStyle>
          <a:p>
            <a:pPr lvl="0"/>
            <a:r>
              <a:rPr lang="en-US"/>
              <a:t>Click to edit</a:t>
            </a:r>
          </a:p>
        </p:txBody>
      </p:sp>
      <p:sp>
        <p:nvSpPr>
          <p:cNvPr id="9" name="Text Placeholder 8">
            <a:extLst>
              <a:ext uri="{FF2B5EF4-FFF2-40B4-BE49-F238E27FC236}">
                <a16:creationId xmlns:a16="http://schemas.microsoft.com/office/drawing/2014/main" id="{17040636-604A-A548-9F34-81F08D2925A3}"/>
              </a:ext>
            </a:extLst>
          </p:cNvPr>
          <p:cNvSpPr>
            <a:spLocks noGrp="1"/>
          </p:cNvSpPr>
          <p:nvPr>
            <p:ph type="body" sz="quarter" idx="13"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vl2pPr marL="457200" indent="0">
              <a:buFontTx/>
              <a:buNone/>
              <a:defRPr sz="4400" b="1">
                <a:solidFill>
                  <a:schemeClr val="bg1"/>
                </a:solidFill>
              </a:defRPr>
            </a:lvl2pPr>
            <a:lvl3pPr marL="914400" indent="0">
              <a:buFontTx/>
              <a:buNone/>
              <a:defRPr sz="4400" b="1">
                <a:solidFill>
                  <a:schemeClr val="bg1"/>
                </a:solidFill>
              </a:defRPr>
            </a:lvl3pPr>
            <a:lvl4pPr marL="1371600" indent="0">
              <a:buFontTx/>
              <a:buNone/>
              <a:defRPr sz="4400" b="1">
                <a:solidFill>
                  <a:schemeClr val="bg1"/>
                </a:solidFill>
              </a:defRPr>
            </a:lvl4pPr>
            <a:lvl5pPr marL="1828800" indent="0">
              <a:buFontTx/>
              <a:buNone/>
              <a:defRPr sz="4400" b="1">
                <a:solidFill>
                  <a:schemeClr val="bg1"/>
                </a:solidFill>
              </a:defRPr>
            </a:lvl5pPr>
          </a:lstStyle>
          <a:p>
            <a:pPr lvl="0"/>
            <a:r>
              <a:rPr lang="en-US"/>
              <a:t>SLIDE TITLE</a:t>
            </a:r>
          </a:p>
        </p:txBody>
      </p:sp>
    </p:spTree>
    <p:extLst>
      <p:ext uri="{BB962C8B-B14F-4D97-AF65-F5344CB8AC3E}">
        <p14:creationId xmlns:p14="http://schemas.microsoft.com/office/powerpoint/2010/main" val="2526563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Small text with large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Subtitle 2">
            <a:extLst>
              <a:ext uri="{FF2B5EF4-FFF2-40B4-BE49-F238E27FC236}">
                <a16:creationId xmlns:a16="http://schemas.microsoft.com/office/drawing/2014/main" id="{23400249-D4B3-D179-A677-31EFA9CAE526}"/>
              </a:ext>
            </a:extLst>
          </p:cNvPr>
          <p:cNvSpPr>
            <a:spLocks noGrp="1"/>
          </p:cNvSpPr>
          <p:nvPr>
            <p:ph type="subTitle" idx="1"/>
          </p:nvPr>
        </p:nvSpPr>
        <p:spPr>
          <a:xfrm>
            <a:off x="501808" y="3340731"/>
            <a:ext cx="2639798" cy="2714381"/>
          </a:xfrm>
          <a:prstGeom prst="rect">
            <a:avLst/>
          </a:prstGeom>
        </p:spPr>
        <p:txBody>
          <a:bodyPr/>
          <a:lstStyle>
            <a:lvl1pPr marL="0" indent="0" algn="l">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2">
            <a:extLst>
              <a:ext uri="{FF2B5EF4-FFF2-40B4-BE49-F238E27FC236}">
                <a16:creationId xmlns:a16="http://schemas.microsoft.com/office/drawing/2014/main" id="{45FD070C-EA43-0D75-A4E6-774FD8FB4DCF}"/>
              </a:ext>
            </a:extLst>
          </p:cNvPr>
          <p:cNvSpPr>
            <a:spLocks noGrp="1"/>
          </p:cNvSpPr>
          <p:nvPr>
            <p:ph type="pic" idx="13"/>
          </p:nvPr>
        </p:nvSpPr>
        <p:spPr>
          <a:xfrm>
            <a:off x="3307859" y="1678104"/>
            <a:ext cx="8529782" cy="4377008"/>
          </a:xfrm>
          <a:prstGeom prst="rect">
            <a:avLst/>
          </a:prstGeom>
          <a:gradFill>
            <a:gsLst>
              <a:gs pos="0">
                <a:srgbClr val="00629D"/>
              </a:gs>
              <a:gs pos="100000">
                <a:srgbClr val="007CC8"/>
              </a:gs>
            </a:gsLst>
            <a:lin ang="0" scaled="0"/>
          </a:gra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ext Placeholder 8">
            <a:extLst>
              <a:ext uri="{FF2B5EF4-FFF2-40B4-BE49-F238E27FC236}">
                <a16:creationId xmlns:a16="http://schemas.microsoft.com/office/drawing/2014/main" id="{80ED015A-4C7E-D56B-7E02-5DE3C9FFF309}"/>
              </a:ext>
            </a:extLst>
          </p:cNvPr>
          <p:cNvSpPr>
            <a:spLocks noGrp="1"/>
          </p:cNvSpPr>
          <p:nvPr>
            <p:ph type="body" sz="quarter" idx="14"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vl2pPr marL="457200" indent="0">
              <a:buFontTx/>
              <a:buNone/>
              <a:defRPr sz="4400" b="1">
                <a:solidFill>
                  <a:schemeClr val="bg1"/>
                </a:solidFill>
              </a:defRPr>
            </a:lvl2pPr>
            <a:lvl3pPr marL="914400" indent="0">
              <a:buFontTx/>
              <a:buNone/>
              <a:defRPr sz="4400" b="1">
                <a:solidFill>
                  <a:schemeClr val="bg1"/>
                </a:solidFill>
              </a:defRPr>
            </a:lvl3pPr>
            <a:lvl4pPr marL="1371600" indent="0">
              <a:buFontTx/>
              <a:buNone/>
              <a:defRPr sz="4400" b="1">
                <a:solidFill>
                  <a:schemeClr val="bg1"/>
                </a:solidFill>
              </a:defRPr>
            </a:lvl4pPr>
            <a:lvl5pPr marL="1828800" indent="0">
              <a:buFontTx/>
              <a:buNone/>
              <a:defRPr sz="4400" b="1">
                <a:solidFill>
                  <a:schemeClr val="bg1"/>
                </a:solidFill>
              </a:defRPr>
            </a:lvl5pPr>
          </a:lstStyle>
          <a:p>
            <a:pPr lvl="0"/>
            <a:r>
              <a:rPr lang="en-US"/>
              <a:t>SLIDE TITLE</a:t>
            </a:r>
          </a:p>
        </p:txBody>
      </p:sp>
    </p:spTree>
    <p:extLst>
      <p:ext uri="{BB962C8B-B14F-4D97-AF65-F5344CB8AC3E}">
        <p14:creationId xmlns:p14="http://schemas.microsoft.com/office/powerpoint/2010/main" val="2899776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photo centere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6" name="Picture Placeholder 2">
            <a:extLst>
              <a:ext uri="{FF2B5EF4-FFF2-40B4-BE49-F238E27FC236}">
                <a16:creationId xmlns:a16="http://schemas.microsoft.com/office/drawing/2014/main" id="{45FD070C-EA43-0D75-A4E6-774FD8FB4DCF}"/>
              </a:ext>
            </a:extLst>
          </p:cNvPr>
          <p:cNvSpPr>
            <a:spLocks noGrp="1"/>
          </p:cNvSpPr>
          <p:nvPr>
            <p:ph type="pic" idx="13"/>
          </p:nvPr>
        </p:nvSpPr>
        <p:spPr>
          <a:xfrm>
            <a:off x="2357321" y="1177286"/>
            <a:ext cx="7252506" cy="5025106"/>
          </a:xfrm>
          <a:prstGeom prst="rect">
            <a:avLst/>
          </a:prstGeom>
          <a:gradFill>
            <a:gsLst>
              <a:gs pos="0">
                <a:srgbClr val="00629D"/>
              </a:gs>
              <a:gs pos="100000">
                <a:srgbClr val="007CC8"/>
              </a:gs>
            </a:gsLst>
            <a:lin ang="0" scaled="0"/>
          </a:gra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ext Placeholder 8">
            <a:extLst>
              <a:ext uri="{FF2B5EF4-FFF2-40B4-BE49-F238E27FC236}">
                <a16:creationId xmlns:a16="http://schemas.microsoft.com/office/drawing/2014/main" id="{05B0E846-C797-CE49-BAF7-B1DB14369537}"/>
              </a:ext>
            </a:extLst>
          </p:cNvPr>
          <p:cNvSpPr>
            <a:spLocks noGrp="1"/>
          </p:cNvSpPr>
          <p:nvPr>
            <p:ph type="body" sz="quarter" idx="14"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vl2pPr marL="457200" indent="0">
              <a:buFontTx/>
              <a:buNone/>
              <a:defRPr sz="4400" b="1">
                <a:solidFill>
                  <a:schemeClr val="bg1"/>
                </a:solidFill>
              </a:defRPr>
            </a:lvl2pPr>
            <a:lvl3pPr marL="914400" indent="0">
              <a:buFontTx/>
              <a:buNone/>
              <a:defRPr sz="4400" b="1">
                <a:solidFill>
                  <a:schemeClr val="bg1"/>
                </a:solidFill>
              </a:defRPr>
            </a:lvl3pPr>
            <a:lvl4pPr marL="1371600" indent="0">
              <a:buFontTx/>
              <a:buNone/>
              <a:defRPr sz="4400" b="1">
                <a:solidFill>
                  <a:schemeClr val="bg1"/>
                </a:solidFill>
              </a:defRPr>
            </a:lvl4pPr>
            <a:lvl5pPr marL="1828800" indent="0">
              <a:buFontTx/>
              <a:buNone/>
              <a:defRPr sz="4400" b="1">
                <a:solidFill>
                  <a:schemeClr val="bg1"/>
                </a:solidFill>
              </a:defRPr>
            </a:lvl5pPr>
          </a:lstStyle>
          <a:p>
            <a:pPr lvl="0"/>
            <a:r>
              <a:rPr lang="en-US"/>
              <a:t>SLIDE TITLE</a:t>
            </a:r>
          </a:p>
        </p:txBody>
      </p:sp>
    </p:spTree>
    <p:extLst>
      <p:ext uri="{BB962C8B-B14F-4D97-AF65-F5344CB8AC3E}">
        <p14:creationId xmlns:p14="http://schemas.microsoft.com/office/powerpoint/2010/main" val="3625486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Horziontal text box and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Subtitle 2">
            <a:extLst>
              <a:ext uri="{FF2B5EF4-FFF2-40B4-BE49-F238E27FC236}">
                <a16:creationId xmlns:a16="http://schemas.microsoft.com/office/drawing/2014/main" id="{33DFDBFD-7E83-0F5A-C4AA-25AED22843B5}"/>
              </a:ext>
            </a:extLst>
          </p:cNvPr>
          <p:cNvSpPr>
            <a:spLocks noGrp="1"/>
          </p:cNvSpPr>
          <p:nvPr>
            <p:ph type="subTitle" idx="1"/>
          </p:nvPr>
        </p:nvSpPr>
        <p:spPr>
          <a:xfrm>
            <a:off x="507164" y="1440481"/>
            <a:ext cx="11430836" cy="1509753"/>
          </a:xfrm>
          <a:prstGeom prst="rect">
            <a:avLst/>
          </a:prstGeom>
        </p:spPr>
        <p:txBody>
          <a:bodyPr numCol="2" spcCol="457200"/>
          <a:lstStyle>
            <a:lvl1pPr marL="0" indent="0" algn="l">
              <a:lnSpc>
                <a:spcPct val="100000"/>
              </a:lnSpc>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2">
            <a:extLst>
              <a:ext uri="{FF2B5EF4-FFF2-40B4-BE49-F238E27FC236}">
                <a16:creationId xmlns:a16="http://schemas.microsoft.com/office/drawing/2014/main" id="{CD4915A6-F145-32C3-C835-06040069BEF7}"/>
              </a:ext>
            </a:extLst>
          </p:cNvPr>
          <p:cNvSpPr>
            <a:spLocks noGrp="1"/>
          </p:cNvSpPr>
          <p:nvPr>
            <p:ph type="pic" idx="13"/>
          </p:nvPr>
        </p:nvSpPr>
        <p:spPr>
          <a:xfrm>
            <a:off x="507164" y="3053751"/>
            <a:ext cx="11430836" cy="3034814"/>
          </a:xfrm>
          <a:prstGeom prst="rect">
            <a:avLst/>
          </a:prstGeom>
          <a:solidFill>
            <a:srgbClr val="00629D"/>
          </a:solidFill>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7">
            <a:extLst>
              <a:ext uri="{FF2B5EF4-FFF2-40B4-BE49-F238E27FC236}">
                <a16:creationId xmlns:a16="http://schemas.microsoft.com/office/drawing/2014/main" id="{65F49382-5BD2-2E4C-9E45-2D1590AE0969}"/>
              </a:ext>
            </a:extLst>
          </p:cNvPr>
          <p:cNvSpPr>
            <a:spLocks noGrp="1"/>
          </p:cNvSpPr>
          <p:nvPr>
            <p:ph type="body" sz="quarter" idx="14" hasCustomPrompt="1"/>
          </p:nvPr>
        </p:nvSpPr>
        <p:spPr>
          <a:xfrm>
            <a:off x="457200" y="182880"/>
            <a:ext cx="11390312" cy="904048"/>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1021670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hree text boxe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Rectangle: Rounded Corners 4">
            <a:extLst>
              <a:ext uri="{FF2B5EF4-FFF2-40B4-BE49-F238E27FC236}">
                <a16:creationId xmlns:a16="http://schemas.microsoft.com/office/drawing/2014/main" id="{02C6E70A-79CF-7CE5-5A48-6F9424DB59EA}"/>
              </a:ext>
            </a:extLst>
          </p:cNvPr>
          <p:cNvSpPr/>
          <p:nvPr userDrawn="1"/>
        </p:nvSpPr>
        <p:spPr>
          <a:xfrm>
            <a:off x="596900" y="2217702"/>
            <a:ext cx="3441700" cy="341985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DEEDA45C-EDCF-D8F5-58E2-9680B12DE342}"/>
              </a:ext>
            </a:extLst>
          </p:cNvPr>
          <p:cNvSpPr/>
          <p:nvPr userDrawn="1"/>
        </p:nvSpPr>
        <p:spPr>
          <a:xfrm>
            <a:off x="4432300" y="2217702"/>
            <a:ext cx="3441700" cy="341985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B1D7F91-8EF8-F460-13DC-40466C8A3807}"/>
              </a:ext>
            </a:extLst>
          </p:cNvPr>
          <p:cNvSpPr/>
          <p:nvPr userDrawn="1"/>
        </p:nvSpPr>
        <p:spPr>
          <a:xfrm>
            <a:off x="8229600" y="2230402"/>
            <a:ext cx="3441700" cy="341985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3A6E5F98-3066-8F43-0838-DF4B2E9D2673}"/>
              </a:ext>
            </a:extLst>
          </p:cNvPr>
          <p:cNvSpPr/>
          <p:nvPr userDrawn="1"/>
        </p:nvSpPr>
        <p:spPr>
          <a:xfrm>
            <a:off x="1155700" y="1906552"/>
            <a:ext cx="2286000" cy="562183"/>
          </a:xfrm>
          <a:prstGeom prst="roundRect">
            <a:avLst/>
          </a:prstGeom>
          <a:solidFill>
            <a:srgbClr val="F1B5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E4D4DE4D-07E9-C7D8-2F03-7B5E70541B4E}"/>
              </a:ext>
            </a:extLst>
          </p:cNvPr>
          <p:cNvSpPr/>
          <p:nvPr userDrawn="1"/>
        </p:nvSpPr>
        <p:spPr>
          <a:xfrm>
            <a:off x="5041900" y="1919252"/>
            <a:ext cx="2286000" cy="562183"/>
          </a:xfrm>
          <a:prstGeom prst="roundRect">
            <a:avLst/>
          </a:prstGeom>
          <a:solidFill>
            <a:srgbClr val="F1B5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C650F57C-FEF8-C395-124E-FC189A80F275}"/>
              </a:ext>
            </a:extLst>
          </p:cNvPr>
          <p:cNvSpPr/>
          <p:nvPr userDrawn="1"/>
        </p:nvSpPr>
        <p:spPr>
          <a:xfrm>
            <a:off x="8788400" y="1919252"/>
            <a:ext cx="2286000" cy="562183"/>
          </a:xfrm>
          <a:prstGeom prst="roundRect">
            <a:avLst/>
          </a:prstGeom>
          <a:solidFill>
            <a:srgbClr val="F1B5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a:extLst>
              <a:ext uri="{FF2B5EF4-FFF2-40B4-BE49-F238E27FC236}">
                <a16:creationId xmlns:a16="http://schemas.microsoft.com/office/drawing/2014/main" id="{8AEA5790-8C54-1551-D1E0-BED84A395043}"/>
              </a:ext>
            </a:extLst>
          </p:cNvPr>
          <p:cNvSpPr>
            <a:spLocks noGrp="1"/>
          </p:cNvSpPr>
          <p:nvPr>
            <p:ph type="subTitle" idx="1"/>
          </p:nvPr>
        </p:nvSpPr>
        <p:spPr>
          <a:xfrm>
            <a:off x="843148" y="2779884"/>
            <a:ext cx="2971800" cy="2743200"/>
          </a:xfrm>
          <a:prstGeom prst="rect">
            <a:avLst/>
          </a:prstGeom>
        </p:spPr>
        <p:txBody>
          <a:bodyPr/>
          <a:lstStyle>
            <a:lvl1pPr marL="0" indent="0" algn="l">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a:t>
            </a:r>
          </a:p>
        </p:txBody>
      </p:sp>
      <p:sp>
        <p:nvSpPr>
          <p:cNvPr id="12" name="Text Placeholder 44">
            <a:extLst>
              <a:ext uri="{FF2B5EF4-FFF2-40B4-BE49-F238E27FC236}">
                <a16:creationId xmlns:a16="http://schemas.microsoft.com/office/drawing/2014/main" id="{CF893608-D5C4-B31B-2220-1FD4DE9698FD}"/>
              </a:ext>
            </a:extLst>
          </p:cNvPr>
          <p:cNvSpPr>
            <a:spLocks noGrp="1"/>
          </p:cNvSpPr>
          <p:nvPr>
            <p:ph type="body" sz="quarter" idx="13" hasCustomPrompt="1"/>
          </p:nvPr>
        </p:nvSpPr>
        <p:spPr>
          <a:xfrm>
            <a:off x="5041901" y="1990502"/>
            <a:ext cx="2286000" cy="562183"/>
          </a:xfrm>
          <a:prstGeom prst="rect">
            <a:avLst/>
          </a:prstGeom>
        </p:spPr>
        <p:txBody>
          <a:bodyPr/>
          <a:lstStyle>
            <a:lvl1pPr marL="0" indent="0" algn="ctr">
              <a:buNone/>
              <a:defRPr sz="2400" b="1">
                <a:solidFill>
                  <a:schemeClr val="bg1"/>
                </a:solidFill>
                <a:latin typeface="Arial" panose="020B0604020202020204" pitchFamily="34" charset="0"/>
                <a:cs typeface="Arial" panose="020B0604020202020204" pitchFamily="34" charset="0"/>
              </a:defRPr>
            </a:lvl1pPr>
          </a:lstStyle>
          <a:p>
            <a:pPr lvl="0"/>
            <a:r>
              <a:rPr lang="en-US"/>
              <a:t>Click to Edit</a:t>
            </a:r>
          </a:p>
        </p:txBody>
      </p:sp>
      <p:sp>
        <p:nvSpPr>
          <p:cNvPr id="13" name="Text Placeholder 46">
            <a:extLst>
              <a:ext uri="{FF2B5EF4-FFF2-40B4-BE49-F238E27FC236}">
                <a16:creationId xmlns:a16="http://schemas.microsoft.com/office/drawing/2014/main" id="{E0E4CE46-C795-B4C1-8AF8-7FCA6FC11014}"/>
              </a:ext>
            </a:extLst>
          </p:cNvPr>
          <p:cNvSpPr>
            <a:spLocks noGrp="1"/>
          </p:cNvSpPr>
          <p:nvPr>
            <p:ph type="body" sz="quarter" idx="16" hasCustomPrompt="1"/>
          </p:nvPr>
        </p:nvSpPr>
        <p:spPr>
          <a:xfrm>
            <a:off x="1155700" y="2000467"/>
            <a:ext cx="2286000" cy="574675"/>
          </a:xfrm>
          <a:prstGeom prst="rect">
            <a:avLst/>
          </a:prstGeom>
        </p:spPr>
        <p:txBody>
          <a:bodyPr/>
          <a:lstStyle>
            <a:lvl1pPr marL="0" indent="0" algn="ctr">
              <a:buNone/>
              <a:defRPr sz="2400" b="1">
                <a:solidFill>
                  <a:schemeClr val="bg1"/>
                </a:solidFill>
                <a:latin typeface="Arial" panose="020B0604020202020204" pitchFamily="34" charset="0"/>
                <a:cs typeface="Arial" panose="020B0604020202020204" pitchFamily="34" charset="0"/>
              </a:defRPr>
            </a:lvl1pPr>
          </a:lstStyle>
          <a:p>
            <a:pPr lvl="0"/>
            <a:r>
              <a:rPr lang="en-US"/>
              <a:t>Click to Edit</a:t>
            </a:r>
          </a:p>
        </p:txBody>
      </p:sp>
      <p:sp>
        <p:nvSpPr>
          <p:cNvPr id="14" name="Text Placeholder 50">
            <a:extLst>
              <a:ext uri="{FF2B5EF4-FFF2-40B4-BE49-F238E27FC236}">
                <a16:creationId xmlns:a16="http://schemas.microsoft.com/office/drawing/2014/main" id="{E624BB9B-8E05-26C9-912D-F100BBF4F4A6}"/>
              </a:ext>
            </a:extLst>
          </p:cNvPr>
          <p:cNvSpPr>
            <a:spLocks noGrp="1"/>
          </p:cNvSpPr>
          <p:nvPr>
            <p:ph type="body" sz="quarter" idx="17" hasCustomPrompt="1"/>
          </p:nvPr>
        </p:nvSpPr>
        <p:spPr>
          <a:xfrm>
            <a:off x="8788400" y="1990725"/>
            <a:ext cx="2286000" cy="490538"/>
          </a:xfrm>
          <a:prstGeom prst="rect">
            <a:avLst/>
          </a:prstGeom>
        </p:spPr>
        <p:txBody>
          <a:bodyPr/>
          <a:lstStyle>
            <a:lvl1pPr marL="0" indent="0" algn="ctr">
              <a:buNone/>
              <a:defRPr sz="2400" b="1">
                <a:solidFill>
                  <a:schemeClr val="bg1"/>
                </a:solidFill>
                <a:latin typeface="Arial" panose="020B0604020202020204" pitchFamily="34" charset="0"/>
                <a:cs typeface="Arial" panose="020B0604020202020204" pitchFamily="34" charset="0"/>
              </a:defRPr>
            </a:lvl1pPr>
          </a:lstStyle>
          <a:p>
            <a:pPr lvl="0"/>
            <a:r>
              <a:rPr lang="en-US"/>
              <a:t>Click to Edit</a:t>
            </a:r>
          </a:p>
        </p:txBody>
      </p:sp>
      <p:sp>
        <p:nvSpPr>
          <p:cNvPr id="15" name="Text Placeholder 52">
            <a:extLst>
              <a:ext uri="{FF2B5EF4-FFF2-40B4-BE49-F238E27FC236}">
                <a16:creationId xmlns:a16="http://schemas.microsoft.com/office/drawing/2014/main" id="{F83B9BD3-B2FD-44EA-C4D3-A60824432364}"/>
              </a:ext>
            </a:extLst>
          </p:cNvPr>
          <p:cNvSpPr>
            <a:spLocks noGrp="1"/>
          </p:cNvSpPr>
          <p:nvPr>
            <p:ph type="body" sz="quarter" idx="18"/>
          </p:nvPr>
        </p:nvSpPr>
        <p:spPr>
          <a:xfrm>
            <a:off x="4666738" y="2779712"/>
            <a:ext cx="2971800" cy="2743200"/>
          </a:xfrm>
          <a:prstGeom prst="rect">
            <a:avLst/>
          </a:prstGeom>
        </p:spPr>
        <p:txBody>
          <a:bodyPr/>
          <a:lstStyle>
            <a:lvl1pPr marL="0" indent="0">
              <a:buNone/>
              <a:defRPr sz="2000">
                <a:latin typeface="Arial" panose="020B0604020202020204" pitchFamily="34" charset="0"/>
                <a:cs typeface="Arial" panose="020B0604020202020204" pitchFamily="34" charset="0"/>
              </a:defRPr>
            </a:lvl1pPr>
          </a:lstStyle>
          <a:p>
            <a:pPr lvl="0"/>
            <a:r>
              <a:rPr lang="en-US"/>
              <a:t>Click to edit </a:t>
            </a:r>
          </a:p>
        </p:txBody>
      </p:sp>
      <p:sp>
        <p:nvSpPr>
          <p:cNvPr id="16" name="Text Placeholder 54">
            <a:extLst>
              <a:ext uri="{FF2B5EF4-FFF2-40B4-BE49-F238E27FC236}">
                <a16:creationId xmlns:a16="http://schemas.microsoft.com/office/drawing/2014/main" id="{EE4ADDDB-C5C1-5EB2-22F1-6D6B6F9E96F7}"/>
              </a:ext>
            </a:extLst>
          </p:cNvPr>
          <p:cNvSpPr>
            <a:spLocks noGrp="1"/>
          </p:cNvSpPr>
          <p:nvPr>
            <p:ph type="body" sz="quarter" idx="19"/>
          </p:nvPr>
        </p:nvSpPr>
        <p:spPr>
          <a:xfrm>
            <a:off x="8478838" y="2779712"/>
            <a:ext cx="2971800" cy="2743200"/>
          </a:xfrm>
          <a:prstGeom prst="rect">
            <a:avLst/>
          </a:prstGeom>
        </p:spPr>
        <p:txBody>
          <a:bodyPr/>
          <a:lstStyle>
            <a:lvl1pPr marL="0" indent="0">
              <a:buNone/>
              <a:defRPr sz="2000">
                <a:latin typeface="Arial" panose="020B0604020202020204" pitchFamily="34" charset="0"/>
                <a:cs typeface="Arial" panose="020B0604020202020204" pitchFamily="34" charset="0"/>
              </a:defRPr>
            </a:lvl1pPr>
          </a:lstStyle>
          <a:p>
            <a:pPr lvl="0"/>
            <a:r>
              <a:rPr lang="en-US"/>
              <a:t>Click to edit</a:t>
            </a:r>
          </a:p>
        </p:txBody>
      </p:sp>
      <p:sp>
        <p:nvSpPr>
          <p:cNvPr id="18" name="Text Placeholder 17">
            <a:extLst>
              <a:ext uri="{FF2B5EF4-FFF2-40B4-BE49-F238E27FC236}">
                <a16:creationId xmlns:a16="http://schemas.microsoft.com/office/drawing/2014/main" id="{D4701130-CDF7-6946-8B83-49DA6F09F3FA}"/>
              </a:ext>
            </a:extLst>
          </p:cNvPr>
          <p:cNvSpPr>
            <a:spLocks noGrp="1"/>
          </p:cNvSpPr>
          <p:nvPr>
            <p:ph type="body" sz="quarter" idx="20" hasCustomPrompt="1"/>
          </p:nvPr>
        </p:nvSpPr>
        <p:spPr>
          <a:xfrm>
            <a:off x="457200" y="182879"/>
            <a:ext cx="10958513" cy="912675"/>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579019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Tab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Table Placeholder 3">
            <a:extLst>
              <a:ext uri="{FF2B5EF4-FFF2-40B4-BE49-F238E27FC236}">
                <a16:creationId xmlns:a16="http://schemas.microsoft.com/office/drawing/2014/main" id="{7D1BE7D4-4D2E-692C-1FDD-61E1F8A25750}"/>
              </a:ext>
            </a:extLst>
          </p:cNvPr>
          <p:cNvSpPr>
            <a:spLocks noGrp="1"/>
          </p:cNvSpPr>
          <p:nvPr>
            <p:ph type="tbl" sz="quarter" idx="16"/>
          </p:nvPr>
        </p:nvSpPr>
        <p:spPr>
          <a:xfrm>
            <a:off x="1033154" y="1522412"/>
            <a:ext cx="9904020" cy="4354280"/>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7" name="Text Placeholder 6">
            <a:extLst>
              <a:ext uri="{FF2B5EF4-FFF2-40B4-BE49-F238E27FC236}">
                <a16:creationId xmlns:a16="http://schemas.microsoft.com/office/drawing/2014/main" id="{EB56B539-B1E6-4145-A5D2-F7173FA891BB}"/>
              </a:ext>
            </a:extLst>
          </p:cNvPr>
          <p:cNvSpPr>
            <a:spLocks noGrp="1"/>
          </p:cNvSpPr>
          <p:nvPr>
            <p:ph type="body" sz="quarter" idx="17" hasCustomPrompt="1"/>
          </p:nvPr>
        </p:nvSpPr>
        <p:spPr>
          <a:xfrm>
            <a:off x="457200" y="182562"/>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419276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Bullet text with Smart Ar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SmartArt Placeholder 3">
            <a:extLst>
              <a:ext uri="{FF2B5EF4-FFF2-40B4-BE49-F238E27FC236}">
                <a16:creationId xmlns:a16="http://schemas.microsoft.com/office/drawing/2014/main" id="{3502CA7A-4F4D-1420-CDB2-F3A2DDA8926A}"/>
              </a:ext>
            </a:extLst>
          </p:cNvPr>
          <p:cNvSpPr>
            <a:spLocks noGrp="1"/>
          </p:cNvSpPr>
          <p:nvPr>
            <p:ph type="dgm" sz="quarter" idx="16"/>
          </p:nvPr>
        </p:nvSpPr>
        <p:spPr>
          <a:xfrm>
            <a:off x="4773880" y="1627188"/>
            <a:ext cx="7024110" cy="4060825"/>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6" name="Text Placeholder 5">
            <a:extLst>
              <a:ext uri="{FF2B5EF4-FFF2-40B4-BE49-F238E27FC236}">
                <a16:creationId xmlns:a16="http://schemas.microsoft.com/office/drawing/2014/main" id="{70916F3F-6727-10A4-B69C-1E6E07F17DDE}"/>
              </a:ext>
            </a:extLst>
          </p:cNvPr>
          <p:cNvSpPr>
            <a:spLocks noGrp="1"/>
          </p:cNvSpPr>
          <p:nvPr>
            <p:ph type="body" sz="quarter" idx="12" hasCustomPrompt="1"/>
          </p:nvPr>
        </p:nvSpPr>
        <p:spPr>
          <a:xfrm>
            <a:off x="285750" y="1627188"/>
            <a:ext cx="4344988" cy="4060825"/>
          </a:xfrm>
          <a:prstGeom prst="rect">
            <a:avLst/>
          </a:prstGeom>
        </p:spPr>
        <p:txBody>
          <a:bodyPr/>
          <a:lstStyle>
            <a:lvl1pPr marL="457200" indent="-457200">
              <a:buFont typeface="Wingdings" panose="05000000000000000000" pitchFamily="2" charset="2"/>
              <a:buChar char="§"/>
              <a:defRPr sz="1800">
                <a:solidFill>
                  <a:srgbClr val="00497A"/>
                </a:solidFill>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1800">
                <a:solidFill>
                  <a:srgbClr val="00497A"/>
                </a:solidFill>
                <a:latin typeface="Arial" panose="020B0604020202020204" pitchFamily="34" charset="0"/>
                <a:cs typeface="Arial" panose="020B0604020202020204" pitchFamily="34" charset="0"/>
              </a:defRPr>
            </a:lvl2pPr>
            <a:lvl3pPr>
              <a:defRPr sz="1800">
                <a:solidFill>
                  <a:srgbClr val="00497A"/>
                </a:solidFill>
                <a:latin typeface="Arial" panose="020B0604020202020204" pitchFamily="34" charset="0"/>
                <a:cs typeface="Arial" panose="020B0604020202020204" pitchFamily="34" charset="0"/>
              </a:defRPr>
            </a:lvl3pPr>
          </a:lstStyle>
          <a:p>
            <a:pPr lvl="0"/>
            <a:r>
              <a:rPr lang="en-US"/>
              <a:t>Click to edit first level</a:t>
            </a:r>
          </a:p>
          <a:p>
            <a:pPr lvl="1"/>
            <a:r>
              <a:rPr lang="en-US"/>
              <a:t>Second level</a:t>
            </a:r>
          </a:p>
          <a:p>
            <a:pPr lvl="2"/>
            <a:r>
              <a:rPr lang="en-US"/>
              <a:t>Third level</a:t>
            </a:r>
          </a:p>
        </p:txBody>
      </p:sp>
      <p:sp>
        <p:nvSpPr>
          <p:cNvPr id="12" name="Text Placeholder 11">
            <a:extLst>
              <a:ext uri="{FF2B5EF4-FFF2-40B4-BE49-F238E27FC236}">
                <a16:creationId xmlns:a16="http://schemas.microsoft.com/office/drawing/2014/main" id="{13BDBCB7-FD19-CF40-AAA5-53252DBF4742}"/>
              </a:ext>
            </a:extLst>
          </p:cNvPr>
          <p:cNvSpPr>
            <a:spLocks noGrp="1"/>
          </p:cNvSpPr>
          <p:nvPr>
            <p:ph type="body" sz="quarter" idx="17" hasCustomPrompt="1"/>
          </p:nvPr>
        </p:nvSpPr>
        <p:spPr>
          <a:xfrm>
            <a:off x="457200" y="182879"/>
            <a:ext cx="11193462" cy="921301"/>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611103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_text with bubble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Picture Placeholder 25">
            <a:extLst>
              <a:ext uri="{FF2B5EF4-FFF2-40B4-BE49-F238E27FC236}">
                <a16:creationId xmlns:a16="http://schemas.microsoft.com/office/drawing/2014/main" id="{0424DC89-E284-32FF-E422-855364657971}"/>
              </a:ext>
            </a:extLst>
          </p:cNvPr>
          <p:cNvSpPr>
            <a:spLocks noGrp="1"/>
          </p:cNvSpPr>
          <p:nvPr>
            <p:ph type="pic" sz="quarter" idx="16"/>
          </p:nvPr>
        </p:nvSpPr>
        <p:spPr>
          <a:xfrm>
            <a:off x="6533693" y="1455018"/>
            <a:ext cx="4735989" cy="4735989"/>
          </a:xfrm>
          <a:prstGeom prst="ellipse">
            <a:avLst/>
          </a:prstGeom>
          <a:solidFill>
            <a:srgbClr val="006C8A">
              <a:alpha val="27000"/>
            </a:srgbClr>
          </a:solidFill>
        </p:spPr>
        <p:txBody>
          <a:bodyPr anchor="ctr"/>
          <a:lstStyle>
            <a:lvl1pPr marL="0" indent="0" algn="ctr">
              <a:buFontTx/>
              <a:buNone/>
              <a:defRPr/>
            </a:lvl1pPr>
          </a:lstStyle>
          <a:p>
            <a:endParaRPr lang="en-US"/>
          </a:p>
        </p:txBody>
      </p:sp>
      <p:sp>
        <p:nvSpPr>
          <p:cNvPr id="6" name="Picture Placeholder 26">
            <a:extLst>
              <a:ext uri="{FF2B5EF4-FFF2-40B4-BE49-F238E27FC236}">
                <a16:creationId xmlns:a16="http://schemas.microsoft.com/office/drawing/2014/main" id="{CFA409E5-FDF9-9835-5C58-66BADE85746A}"/>
              </a:ext>
            </a:extLst>
          </p:cNvPr>
          <p:cNvSpPr>
            <a:spLocks noGrp="1"/>
          </p:cNvSpPr>
          <p:nvPr>
            <p:ph type="pic" sz="quarter" idx="12"/>
          </p:nvPr>
        </p:nvSpPr>
        <p:spPr>
          <a:xfrm>
            <a:off x="4512910" y="840465"/>
            <a:ext cx="2588535" cy="2588535"/>
          </a:xfrm>
          <a:prstGeom prst="ellipse">
            <a:avLst/>
          </a:prstGeom>
          <a:solidFill>
            <a:srgbClr val="006C8A">
              <a:alpha val="55000"/>
            </a:srgbClr>
          </a:solidFill>
        </p:spPr>
        <p:txBody>
          <a:bodyPr anchor="ctr"/>
          <a:lstStyle>
            <a:lvl1pPr marL="0" indent="0" algn="ctr">
              <a:buFontTx/>
              <a:buNone/>
              <a:defRPr/>
            </a:lvl1pPr>
          </a:lstStyle>
          <a:p>
            <a:endParaRPr lang="en-US"/>
          </a:p>
        </p:txBody>
      </p:sp>
      <p:sp>
        <p:nvSpPr>
          <p:cNvPr id="7" name="Subtitle 24">
            <a:extLst>
              <a:ext uri="{FF2B5EF4-FFF2-40B4-BE49-F238E27FC236}">
                <a16:creationId xmlns:a16="http://schemas.microsoft.com/office/drawing/2014/main" id="{72B773CA-7F35-C153-55A2-4B54432EC83B}"/>
              </a:ext>
            </a:extLst>
          </p:cNvPr>
          <p:cNvSpPr>
            <a:spLocks noGrp="1"/>
          </p:cNvSpPr>
          <p:nvPr>
            <p:ph type="subTitle" idx="1"/>
          </p:nvPr>
        </p:nvSpPr>
        <p:spPr>
          <a:xfrm>
            <a:off x="660400" y="1968500"/>
            <a:ext cx="3621144" cy="3289300"/>
          </a:xfrm>
          <a:prstGeom prst="rect">
            <a:avLst/>
          </a:prstGeom>
        </p:spPr>
        <p:txBody>
          <a:bodyPr/>
          <a:lstStyle>
            <a:lvl1pPr marL="0" indent="0">
              <a:buFont typeface="Wingdings" panose="05000000000000000000" pitchFamily="2" charset="2"/>
              <a:buNone/>
              <a:defRPr sz="2000">
                <a:solidFill>
                  <a:srgbClr val="00497A"/>
                </a:solidFill>
                <a:latin typeface="Arial" panose="020B0604020202020204" pitchFamily="34" charset="0"/>
                <a:cs typeface="Arial" panose="020B0604020202020204" pitchFamily="34" charset="0"/>
              </a:defRPr>
            </a:lvl1pPr>
          </a:lstStyle>
          <a:p>
            <a:endParaRPr lang="en-US"/>
          </a:p>
        </p:txBody>
      </p:sp>
      <p:sp>
        <p:nvSpPr>
          <p:cNvPr id="8" name="Oval 7">
            <a:extLst>
              <a:ext uri="{FF2B5EF4-FFF2-40B4-BE49-F238E27FC236}">
                <a16:creationId xmlns:a16="http://schemas.microsoft.com/office/drawing/2014/main" id="{DD0756BC-4415-40AC-1ED8-5FFCE424F554}"/>
              </a:ext>
            </a:extLst>
          </p:cNvPr>
          <p:cNvSpPr/>
          <p:nvPr userDrawn="1"/>
        </p:nvSpPr>
        <p:spPr>
          <a:xfrm>
            <a:off x="5623935" y="3613150"/>
            <a:ext cx="297209" cy="297209"/>
          </a:xfrm>
          <a:prstGeom prst="ellipse">
            <a:avLst/>
          </a:prstGeom>
          <a:solidFill>
            <a:srgbClr val="6CC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F25F04B-B9EF-69E0-1911-AAC46EEF4041}"/>
              </a:ext>
            </a:extLst>
          </p:cNvPr>
          <p:cNvSpPr/>
          <p:nvPr userDrawn="1"/>
        </p:nvSpPr>
        <p:spPr>
          <a:xfrm>
            <a:off x="5343979" y="4079011"/>
            <a:ext cx="486562" cy="486562"/>
          </a:xfrm>
          <a:prstGeom prst="ellipse">
            <a:avLst/>
          </a:prstGeom>
          <a:solidFill>
            <a:srgbClr val="206E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9CDF1FC-72AB-F75C-2620-B3790056092B}"/>
              </a:ext>
            </a:extLst>
          </p:cNvPr>
          <p:cNvSpPr/>
          <p:nvPr userDrawn="1"/>
        </p:nvSpPr>
        <p:spPr>
          <a:xfrm>
            <a:off x="5496379" y="4231411"/>
            <a:ext cx="805948" cy="805948"/>
          </a:xfrm>
          <a:prstGeom prst="ellipse">
            <a:avLst/>
          </a:prstGeom>
          <a:solidFill>
            <a:srgbClr val="CF6228">
              <a:alpha val="2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B98ABAA-D42F-081E-8670-75AEC8EC0D1F}"/>
              </a:ext>
            </a:extLst>
          </p:cNvPr>
          <p:cNvSpPr/>
          <p:nvPr userDrawn="1"/>
        </p:nvSpPr>
        <p:spPr>
          <a:xfrm>
            <a:off x="6061907" y="4525730"/>
            <a:ext cx="1068784" cy="1068784"/>
          </a:xfrm>
          <a:prstGeom prst="ellipse">
            <a:avLst/>
          </a:prstGeom>
          <a:solidFill>
            <a:srgbClr val="6CC24A">
              <a:alpha val="2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5890EE63-7CF0-AA4E-892A-E9FC230FA4F8}"/>
              </a:ext>
            </a:extLst>
          </p:cNvPr>
          <p:cNvSpPr>
            <a:spLocks noGrp="1"/>
          </p:cNvSpPr>
          <p:nvPr>
            <p:ph type="body" sz="quarter" idx="17" hasCustomPrompt="1"/>
          </p:nvPr>
        </p:nvSpPr>
        <p:spPr>
          <a:xfrm>
            <a:off x="457200" y="182880"/>
            <a:ext cx="11114087" cy="885825"/>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453174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Bullet with 2 stacke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Text Placeholder 3">
            <a:extLst>
              <a:ext uri="{FF2B5EF4-FFF2-40B4-BE49-F238E27FC236}">
                <a16:creationId xmlns:a16="http://schemas.microsoft.com/office/drawing/2014/main" id="{7EA4141E-20F9-ABE0-A939-245D6A0F86AD}"/>
              </a:ext>
            </a:extLst>
          </p:cNvPr>
          <p:cNvSpPr>
            <a:spLocks noGrp="1"/>
          </p:cNvSpPr>
          <p:nvPr>
            <p:ph type="body" sz="quarter" idx="13"/>
          </p:nvPr>
        </p:nvSpPr>
        <p:spPr>
          <a:xfrm>
            <a:off x="407849" y="1441450"/>
            <a:ext cx="6668812" cy="4233863"/>
          </a:xfrm>
          <a:prstGeom prst="rect">
            <a:avLst/>
          </a:prstGeom>
        </p:spPr>
        <p:txBody>
          <a:bodyPr/>
          <a:lstStyle>
            <a:lvl1pPr marL="228600" indent="-228600">
              <a:buFont typeface="Wingdings" panose="05000000000000000000" pitchFamily="2" charset="2"/>
              <a:buChar char="§"/>
              <a:defRPr>
                <a:solidFill>
                  <a:srgbClr val="00629D"/>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 name="Picture Placeholder 2">
            <a:extLst>
              <a:ext uri="{FF2B5EF4-FFF2-40B4-BE49-F238E27FC236}">
                <a16:creationId xmlns:a16="http://schemas.microsoft.com/office/drawing/2014/main" id="{5CFE73FB-7598-9676-5467-B34085586072}"/>
              </a:ext>
            </a:extLst>
          </p:cNvPr>
          <p:cNvSpPr>
            <a:spLocks noGrp="1"/>
          </p:cNvSpPr>
          <p:nvPr>
            <p:ph type="pic" sz="quarter" idx="16"/>
          </p:nvPr>
        </p:nvSpPr>
        <p:spPr>
          <a:xfrm>
            <a:off x="7751763" y="1441450"/>
            <a:ext cx="3727450" cy="1987550"/>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7" name="Picture Placeholder 5">
            <a:extLst>
              <a:ext uri="{FF2B5EF4-FFF2-40B4-BE49-F238E27FC236}">
                <a16:creationId xmlns:a16="http://schemas.microsoft.com/office/drawing/2014/main" id="{886A2B06-3127-4EF3-7F20-C0139DBB3302}"/>
              </a:ext>
            </a:extLst>
          </p:cNvPr>
          <p:cNvSpPr>
            <a:spLocks noGrp="1"/>
          </p:cNvSpPr>
          <p:nvPr>
            <p:ph type="pic" sz="quarter" idx="17"/>
          </p:nvPr>
        </p:nvSpPr>
        <p:spPr>
          <a:xfrm>
            <a:off x="7751762" y="3627438"/>
            <a:ext cx="3727451" cy="2047875"/>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9" name="Text Placeholder 8">
            <a:extLst>
              <a:ext uri="{FF2B5EF4-FFF2-40B4-BE49-F238E27FC236}">
                <a16:creationId xmlns:a16="http://schemas.microsoft.com/office/drawing/2014/main" id="{E8B49CE7-8D11-864B-AACB-FE6D77203B66}"/>
              </a:ext>
            </a:extLst>
          </p:cNvPr>
          <p:cNvSpPr>
            <a:spLocks noGrp="1"/>
          </p:cNvSpPr>
          <p:nvPr>
            <p:ph type="body" sz="quarter" idx="18" hasCustomPrompt="1"/>
          </p:nvPr>
        </p:nvSpPr>
        <p:spPr>
          <a:xfrm>
            <a:off x="457200" y="182880"/>
            <a:ext cx="11380787" cy="885825"/>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864732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5_Bullet with 4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Text Placeholder 3">
            <a:extLst>
              <a:ext uri="{FF2B5EF4-FFF2-40B4-BE49-F238E27FC236}">
                <a16:creationId xmlns:a16="http://schemas.microsoft.com/office/drawing/2014/main" id="{05C98816-CB93-303E-9ECC-E45613532868}"/>
              </a:ext>
            </a:extLst>
          </p:cNvPr>
          <p:cNvSpPr>
            <a:spLocks noGrp="1"/>
          </p:cNvSpPr>
          <p:nvPr>
            <p:ph type="body" sz="quarter" idx="13"/>
          </p:nvPr>
        </p:nvSpPr>
        <p:spPr>
          <a:xfrm>
            <a:off x="407850" y="1441450"/>
            <a:ext cx="5251546" cy="4233863"/>
          </a:xfrm>
          <a:prstGeom prst="rect">
            <a:avLst/>
          </a:prstGeom>
        </p:spPr>
        <p:txBody>
          <a:bodyPr/>
          <a:lstStyle>
            <a:lvl1pPr marL="228600" indent="-228600">
              <a:buFont typeface="Wingdings" panose="05000000000000000000" pitchFamily="2" charset="2"/>
              <a:buChar char="§"/>
              <a:defRPr>
                <a:solidFill>
                  <a:srgbClr val="006C8A"/>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6" name="Picture Placeholder 2">
            <a:extLst>
              <a:ext uri="{FF2B5EF4-FFF2-40B4-BE49-F238E27FC236}">
                <a16:creationId xmlns:a16="http://schemas.microsoft.com/office/drawing/2014/main" id="{ED1FC5A0-B916-6865-A151-E142665EE4FA}"/>
              </a:ext>
            </a:extLst>
          </p:cNvPr>
          <p:cNvSpPr>
            <a:spLocks noGrp="1"/>
          </p:cNvSpPr>
          <p:nvPr>
            <p:ph type="pic" sz="quarter" idx="16"/>
          </p:nvPr>
        </p:nvSpPr>
        <p:spPr>
          <a:xfrm>
            <a:off x="6093040" y="1441450"/>
            <a:ext cx="2873132" cy="2112681"/>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7" name="Picture Placeholder 5">
            <a:extLst>
              <a:ext uri="{FF2B5EF4-FFF2-40B4-BE49-F238E27FC236}">
                <a16:creationId xmlns:a16="http://schemas.microsoft.com/office/drawing/2014/main" id="{A691F7C2-09BD-C70D-4070-24D8A8E17E1A}"/>
              </a:ext>
            </a:extLst>
          </p:cNvPr>
          <p:cNvSpPr>
            <a:spLocks noGrp="1"/>
          </p:cNvSpPr>
          <p:nvPr>
            <p:ph type="pic" sz="quarter" idx="17"/>
          </p:nvPr>
        </p:nvSpPr>
        <p:spPr>
          <a:xfrm>
            <a:off x="6093040" y="3708605"/>
            <a:ext cx="2873131" cy="1966706"/>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8" name="Picture Placeholder 2">
            <a:extLst>
              <a:ext uri="{FF2B5EF4-FFF2-40B4-BE49-F238E27FC236}">
                <a16:creationId xmlns:a16="http://schemas.microsoft.com/office/drawing/2014/main" id="{5F13616F-A691-FE71-E980-6764870351B6}"/>
              </a:ext>
            </a:extLst>
          </p:cNvPr>
          <p:cNvSpPr>
            <a:spLocks noGrp="1"/>
          </p:cNvSpPr>
          <p:nvPr>
            <p:ph type="pic" sz="quarter" idx="18"/>
          </p:nvPr>
        </p:nvSpPr>
        <p:spPr>
          <a:xfrm>
            <a:off x="9143276" y="1441450"/>
            <a:ext cx="2873132" cy="2112681"/>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9" name="Picture Placeholder 5">
            <a:extLst>
              <a:ext uri="{FF2B5EF4-FFF2-40B4-BE49-F238E27FC236}">
                <a16:creationId xmlns:a16="http://schemas.microsoft.com/office/drawing/2014/main" id="{E9A9F59E-E6E6-02F8-72B0-155BE8FE88C9}"/>
              </a:ext>
            </a:extLst>
          </p:cNvPr>
          <p:cNvSpPr>
            <a:spLocks noGrp="1"/>
          </p:cNvSpPr>
          <p:nvPr>
            <p:ph type="pic" sz="quarter" idx="19"/>
          </p:nvPr>
        </p:nvSpPr>
        <p:spPr>
          <a:xfrm>
            <a:off x="9143276" y="3708605"/>
            <a:ext cx="2873131" cy="1966706"/>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defRPr>
            </a:lvl1pPr>
          </a:lstStyle>
          <a:p>
            <a:endParaRPr lang="en-US"/>
          </a:p>
        </p:txBody>
      </p:sp>
      <p:sp>
        <p:nvSpPr>
          <p:cNvPr id="11" name="Text Placeholder 10">
            <a:extLst>
              <a:ext uri="{FF2B5EF4-FFF2-40B4-BE49-F238E27FC236}">
                <a16:creationId xmlns:a16="http://schemas.microsoft.com/office/drawing/2014/main" id="{DE7C5CD7-6011-9648-BDB3-7A2F57A9B206}"/>
              </a:ext>
            </a:extLst>
          </p:cNvPr>
          <p:cNvSpPr>
            <a:spLocks noGrp="1"/>
          </p:cNvSpPr>
          <p:nvPr>
            <p:ph type="body" sz="quarter" idx="20" hasCustomPrompt="1"/>
          </p:nvPr>
        </p:nvSpPr>
        <p:spPr>
          <a:xfrm>
            <a:off x="457200" y="182879"/>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9053042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6_Text with Smart Ar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9" name="Text Placeholder 8">
            <a:extLst>
              <a:ext uri="{FF2B5EF4-FFF2-40B4-BE49-F238E27FC236}">
                <a16:creationId xmlns:a16="http://schemas.microsoft.com/office/drawing/2014/main" id="{3B0B7BE1-25B5-1170-5A80-5611F6EAB6F8}"/>
              </a:ext>
            </a:extLst>
          </p:cNvPr>
          <p:cNvSpPr>
            <a:spLocks noGrp="1"/>
          </p:cNvSpPr>
          <p:nvPr>
            <p:ph type="body" sz="quarter" idx="16"/>
          </p:nvPr>
        </p:nvSpPr>
        <p:spPr>
          <a:xfrm>
            <a:off x="623888" y="1398588"/>
            <a:ext cx="4267426" cy="4473575"/>
          </a:xfrm>
          <a:prstGeom prst="rect">
            <a:avLst/>
          </a:prstGeom>
        </p:spPr>
        <p:txBody>
          <a:bodyPr/>
          <a:lstStyle>
            <a:lvl1pPr marL="0" indent="0">
              <a:buNone/>
              <a:defRPr sz="2400">
                <a:solidFill>
                  <a:srgbClr val="00629D"/>
                </a:solidFill>
                <a:latin typeface="Arial" panose="020B0604020202020204" pitchFamily="34" charset="0"/>
                <a:cs typeface="Arial" panose="020B0604020202020204" pitchFamily="34" charset="0"/>
              </a:defRPr>
            </a:lvl1pPr>
            <a:lvl2pPr>
              <a:defRPr>
                <a:solidFill>
                  <a:srgbClr val="006C8A"/>
                </a:solidFill>
                <a:latin typeface="Arial" panose="020B0604020202020204" pitchFamily="34" charset="0"/>
                <a:cs typeface="Arial" panose="020B0604020202020204" pitchFamily="34" charset="0"/>
              </a:defRPr>
            </a:lvl2pPr>
            <a:lvl3pPr>
              <a:defRPr>
                <a:solidFill>
                  <a:srgbClr val="006C8A"/>
                </a:solidFill>
                <a:latin typeface="Arial" panose="020B0604020202020204" pitchFamily="34" charset="0"/>
                <a:cs typeface="Arial" panose="020B0604020202020204" pitchFamily="34" charset="0"/>
              </a:defRPr>
            </a:lvl3pPr>
            <a:lvl4pPr>
              <a:defRPr>
                <a:solidFill>
                  <a:srgbClr val="006C8A"/>
                </a:solidFill>
                <a:latin typeface="Arial" panose="020B0604020202020204" pitchFamily="34" charset="0"/>
                <a:cs typeface="Arial" panose="020B0604020202020204" pitchFamily="34" charset="0"/>
              </a:defRPr>
            </a:lvl4pPr>
            <a:lvl5pPr>
              <a:defRPr>
                <a:solidFill>
                  <a:srgbClr val="006C8A"/>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SmartArt Placeholder 7">
            <a:extLst>
              <a:ext uri="{FF2B5EF4-FFF2-40B4-BE49-F238E27FC236}">
                <a16:creationId xmlns:a16="http://schemas.microsoft.com/office/drawing/2014/main" id="{59420A9F-505D-44B3-7661-28C62014C182}"/>
              </a:ext>
            </a:extLst>
          </p:cNvPr>
          <p:cNvSpPr>
            <a:spLocks noGrp="1"/>
          </p:cNvSpPr>
          <p:nvPr>
            <p:ph type="dgm" sz="quarter" idx="17"/>
          </p:nvPr>
        </p:nvSpPr>
        <p:spPr>
          <a:xfrm>
            <a:off x="5065713" y="1398588"/>
            <a:ext cx="6831012" cy="4473575"/>
          </a:xfrm>
          <a:prstGeom prst="rect">
            <a:avLst/>
          </a:prstGeom>
          <a:gradFill>
            <a:gsLst>
              <a:gs pos="0">
                <a:srgbClr val="00629D"/>
              </a:gs>
              <a:gs pos="100000">
                <a:srgbClr val="007CC8"/>
              </a:gs>
            </a:gsLst>
            <a:lin ang="10800000" scaled="0"/>
          </a:gradFill>
        </p:spPr>
        <p:txBody>
          <a:bodyPr anchor="ctr"/>
          <a:lstStyle>
            <a:lvl1pPr marL="0" indent="0" algn="ctr">
              <a:buFontTx/>
              <a:buNone/>
              <a:defRPr>
                <a:solidFill>
                  <a:schemeClr val="bg1"/>
                </a:solidFill>
              </a:defRPr>
            </a:lvl1pPr>
          </a:lstStyle>
          <a:p>
            <a:endParaRPr lang="en-US"/>
          </a:p>
        </p:txBody>
      </p:sp>
      <p:sp>
        <p:nvSpPr>
          <p:cNvPr id="5" name="Text Placeholder 4">
            <a:extLst>
              <a:ext uri="{FF2B5EF4-FFF2-40B4-BE49-F238E27FC236}">
                <a16:creationId xmlns:a16="http://schemas.microsoft.com/office/drawing/2014/main" id="{61AACFF7-3BF0-8B46-91C5-E2316758210C}"/>
              </a:ext>
            </a:extLst>
          </p:cNvPr>
          <p:cNvSpPr>
            <a:spLocks noGrp="1"/>
          </p:cNvSpPr>
          <p:nvPr>
            <p:ph type="body" sz="quarter" idx="18" hasCustomPrompt="1"/>
          </p:nvPr>
        </p:nvSpPr>
        <p:spPr>
          <a:xfrm>
            <a:off x="457200" y="182880"/>
            <a:ext cx="10588625"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707262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7_6 Hexag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Freeform: Shape 4">
            <a:extLst>
              <a:ext uri="{FF2B5EF4-FFF2-40B4-BE49-F238E27FC236}">
                <a16:creationId xmlns:a16="http://schemas.microsoft.com/office/drawing/2014/main" id="{AAD37F5D-0FE3-A393-051D-3C9BCACF18D1}"/>
              </a:ext>
            </a:extLst>
          </p:cNvPr>
          <p:cNvSpPr/>
          <p:nvPr userDrawn="1"/>
        </p:nvSpPr>
        <p:spPr>
          <a:xfrm rot="1358208">
            <a:off x="4837117" y="3546544"/>
            <a:ext cx="2356349" cy="2270402"/>
          </a:xfrm>
          <a:custGeom>
            <a:avLst/>
            <a:gdLst>
              <a:gd name="connsiteX0" fmla="*/ 707878 w 2356349"/>
              <a:gd name="connsiteY0" fmla="*/ 110452 h 2279326"/>
              <a:gd name="connsiteX1" fmla="*/ 1129708 w 2356349"/>
              <a:gd name="connsiteY1" fmla="*/ 166255 h 2279326"/>
              <a:gd name="connsiteX2" fmla="*/ 1334282 w 2356349"/>
              <a:gd name="connsiteY2" fmla="*/ 0 h 2279326"/>
              <a:gd name="connsiteX3" fmla="*/ 1464840 w 2356349"/>
              <a:gd name="connsiteY3" fmla="*/ 210589 h 2279326"/>
              <a:gd name="connsiteX4" fmla="*/ 1892534 w 2356349"/>
              <a:gd name="connsiteY4" fmla="*/ 267168 h 2279326"/>
              <a:gd name="connsiteX5" fmla="*/ 2356349 w 2356349"/>
              <a:gd name="connsiteY5" fmla="*/ 1347007 h 2279326"/>
              <a:gd name="connsiteX6" fmla="*/ 1630071 w 2356349"/>
              <a:gd name="connsiteY6" fmla="*/ 2279326 h 2279326"/>
              <a:gd name="connsiteX7" fmla="*/ 467773 w 2356349"/>
              <a:gd name="connsiteY7" fmla="*/ 2139691 h 2279326"/>
              <a:gd name="connsiteX8" fmla="*/ 0 w 2356349"/>
              <a:gd name="connsiteY8" fmla="*/ 1030271 h 2279326"/>
              <a:gd name="connsiteX9" fmla="*/ 236806 w 2356349"/>
              <a:gd name="connsiteY9" fmla="*/ 722564 h 2279326"/>
              <a:gd name="connsiteX10" fmla="*/ 513742 w 2356349"/>
              <a:gd name="connsiteY10" fmla="*/ 686699 h 2279326"/>
              <a:gd name="connsiteX11" fmla="*/ 476213 w 2356349"/>
              <a:gd name="connsiteY11" fmla="*/ 411478 h 2279326"/>
              <a:gd name="connsiteX0" fmla="*/ 707878 w 2356349"/>
              <a:gd name="connsiteY0" fmla="*/ 108349 h 2277223"/>
              <a:gd name="connsiteX1" fmla="*/ 1129708 w 2356349"/>
              <a:gd name="connsiteY1" fmla="*/ 164152 h 2277223"/>
              <a:gd name="connsiteX2" fmla="*/ 1320373 w 2356349"/>
              <a:gd name="connsiteY2" fmla="*/ 0 h 2277223"/>
              <a:gd name="connsiteX3" fmla="*/ 1464840 w 2356349"/>
              <a:gd name="connsiteY3" fmla="*/ 208486 h 2277223"/>
              <a:gd name="connsiteX4" fmla="*/ 1892534 w 2356349"/>
              <a:gd name="connsiteY4" fmla="*/ 265065 h 2277223"/>
              <a:gd name="connsiteX5" fmla="*/ 2356349 w 2356349"/>
              <a:gd name="connsiteY5" fmla="*/ 1344904 h 2277223"/>
              <a:gd name="connsiteX6" fmla="*/ 1630071 w 2356349"/>
              <a:gd name="connsiteY6" fmla="*/ 2277223 h 2277223"/>
              <a:gd name="connsiteX7" fmla="*/ 467773 w 2356349"/>
              <a:gd name="connsiteY7" fmla="*/ 2137588 h 2277223"/>
              <a:gd name="connsiteX8" fmla="*/ 0 w 2356349"/>
              <a:gd name="connsiteY8" fmla="*/ 1028168 h 2277223"/>
              <a:gd name="connsiteX9" fmla="*/ 236806 w 2356349"/>
              <a:gd name="connsiteY9" fmla="*/ 720461 h 2277223"/>
              <a:gd name="connsiteX10" fmla="*/ 513742 w 2356349"/>
              <a:gd name="connsiteY10" fmla="*/ 684596 h 2277223"/>
              <a:gd name="connsiteX11" fmla="*/ 476213 w 2356349"/>
              <a:gd name="connsiteY11" fmla="*/ 409375 h 2277223"/>
              <a:gd name="connsiteX12" fmla="*/ 707878 w 2356349"/>
              <a:gd name="connsiteY12" fmla="*/ 108349 h 2277223"/>
              <a:gd name="connsiteX0" fmla="*/ 707878 w 2356349"/>
              <a:gd name="connsiteY0" fmla="*/ 101528 h 2270402"/>
              <a:gd name="connsiteX1" fmla="*/ 1129708 w 2356349"/>
              <a:gd name="connsiteY1" fmla="*/ 157331 h 2270402"/>
              <a:gd name="connsiteX2" fmla="*/ 1330612 w 2356349"/>
              <a:gd name="connsiteY2" fmla="*/ 0 h 2270402"/>
              <a:gd name="connsiteX3" fmla="*/ 1464840 w 2356349"/>
              <a:gd name="connsiteY3" fmla="*/ 201665 h 2270402"/>
              <a:gd name="connsiteX4" fmla="*/ 1892534 w 2356349"/>
              <a:gd name="connsiteY4" fmla="*/ 258244 h 2270402"/>
              <a:gd name="connsiteX5" fmla="*/ 2356349 w 2356349"/>
              <a:gd name="connsiteY5" fmla="*/ 1338083 h 2270402"/>
              <a:gd name="connsiteX6" fmla="*/ 1630071 w 2356349"/>
              <a:gd name="connsiteY6" fmla="*/ 2270402 h 2270402"/>
              <a:gd name="connsiteX7" fmla="*/ 467773 w 2356349"/>
              <a:gd name="connsiteY7" fmla="*/ 2130767 h 2270402"/>
              <a:gd name="connsiteX8" fmla="*/ 0 w 2356349"/>
              <a:gd name="connsiteY8" fmla="*/ 1021347 h 2270402"/>
              <a:gd name="connsiteX9" fmla="*/ 236806 w 2356349"/>
              <a:gd name="connsiteY9" fmla="*/ 713640 h 2270402"/>
              <a:gd name="connsiteX10" fmla="*/ 513742 w 2356349"/>
              <a:gd name="connsiteY10" fmla="*/ 677775 h 2270402"/>
              <a:gd name="connsiteX11" fmla="*/ 476213 w 2356349"/>
              <a:gd name="connsiteY11" fmla="*/ 402554 h 2270402"/>
              <a:gd name="connsiteX12" fmla="*/ 707878 w 2356349"/>
              <a:gd name="connsiteY12" fmla="*/ 101528 h 2270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349" h="2270402">
                <a:moveTo>
                  <a:pt x="707878" y="101528"/>
                </a:moveTo>
                <a:lnTo>
                  <a:pt x="1129708" y="157331"/>
                </a:lnTo>
                <a:lnTo>
                  <a:pt x="1330612" y="0"/>
                </a:lnTo>
                <a:lnTo>
                  <a:pt x="1464840" y="201665"/>
                </a:lnTo>
                <a:lnTo>
                  <a:pt x="1892534" y="258244"/>
                </a:lnTo>
                <a:lnTo>
                  <a:pt x="2356349" y="1338083"/>
                </a:lnTo>
                <a:lnTo>
                  <a:pt x="1630071" y="2270402"/>
                </a:lnTo>
                <a:lnTo>
                  <a:pt x="467773" y="2130767"/>
                </a:lnTo>
                <a:lnTo>
                  <a:pt x="0" y="1021347"/>
                </a:lnTo>
                <a:lnTo>
                  <a:pt x="236806" y="713640"/>
                </a:lnTo>
                <a:lnTo>
                  <a:pt x="513742" y="677775"/>
                </a:lnTo>
                <a:lnTo>
                  <a:pt x="476213" y="402554"/>
                </a:lnTo>
                <a:lnTo>
                  <a:pt x="707878" y="101528"/>
                </a:lnTo>
                <a:close/>
              </a:path>
            </a:pathLst>
          </a:custGeom>
          <a:solidFill>
            <a:srgbClr val="F7AF4F"/>
          </a:solidFill>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oAutofit/>
          </a:bodyPr>
          <a:lstStyle/>
          <a:p>
            <a:pPr algn="ctr"/>
            <a:endParaRPr lang="en-US">
              <a:ln>
                <a:noFill/>
              </a:ln>
              <a:solidFill>
                <a:srgbClr val="FFC000"/>
              </a:solidFill>
            </a:endParaRPr>
          </a:p>
        </p:txBody>
      </p:sp>
      <p:sp>
        <p:nvSpPr>
          <p:cNvPr id="6" name="Freeform: Shape 5">
            <a:extLst>
              <a:ext uri="{FF2B5EF4-FFF2-40B4-BE49-F238E27FC236}">
                <a16:creationId xmlns:a16="http://schemas.microsoft.com/office/drawing/2014/main" id="{5E80D8BD-E833-2B3C-9D2F-9EEE84122212}"/>
              </a:ext>
            </a:extLst>
          </p:cNvPr>
          <p:cNvSpPr/>
          <p:nvPr userDrawn="1"/>
        </p:nvSpPr>
        <p:spPr>
          <a:xfrm rot="1358208">
            <a:off x="6956133" y="3546544"/>
            <a:ext cx="2356349" cy="2270402"/>
          </a:xfrm>
          <a:custGeom>
            <a:avLst/>
            <a:gdLst>
              <a:gd name="connsiteX0" fmla="*/ 707878 w 2356349"/>
              <a:gd name="connsiteY0" fmla="*/ 110452 h 2279326"/>
              <a:gd name="connsiteX1" fmla="*/ 1129708 w 2356349"/>
              <a:gd name="connsiteY1" fmla="*/ 166255 h 2279326"/>
              <a:gd name="connsiteX2" fmla="*/ 1334282 w 2356349"/>
              <a:gd name="connsiteY2" fmla="*/ 0 h 2279326"/>
              <a:gd name="connsiteX3" fmla="*/ 1464840 w 2356349"/>
              <a:gd name="connsiteY3" fmla="*/ 210589 h 2279326"/>
              <a:gd name="connsiteX4" fmla="*/ 1892534 w 2356349"/>
              <a:gd name="connsiteY4" fmla="*/ 267168 h 2279326"/>
              <a:gd name="connsiteX5" fmla="*/ 2356349 w 2356349"/>
              <a:gd name="connsiteY5" fmla="*/ 1347007 h 2279326"/>
              <a:gd name="connsiteX6" fmla="*/ 1630071 w 2356349"/>
              <a:gd name="connsiteY6" fmla="*/ 2279326 h 2279326"/>
              <a:gd name="connsiteX7" fmla="*/ 467773 w 2356349"/>
              <a:gd name="connsiteY7" fmla="*/ 2139691 h 2279326"/>
              <a:gd name="connsiteX8" fmla="*/ 0 w 2356349"/>
              <a:gd name="connsiteY8" fmla="*/ 1030271 h 2279326"/>
              <a:gd name="connsiteX9" fmla="*/ 236806 w 2356349"/>
              <a:gd name="connsiteY9" fmla="*/ 722564 h 2279326"/>
              <a:gd name="connsiteX10" fmla="*/ 513742 w 2356349"/>
              <a:gd name="connsiteY10" fmla="*/ 686699 h 2279326"/>
              <a:gd name="connsiteX11" fmla="*/ 476213 w 2356349"/>
              <a:gd name="connsiteY11" fmla="*/ 411478 h 2279326"/>
              <a:gd name="connsiteX0" fmla="*/ 707878 w 2356349"/>
              <a:gd name="connsiteY0" fmla="*/ 108349 h 2277223"/>
              <a:gd name="connsiteX1" fmla="*/ 1129708 w 2356349"/>
              <a:gd name="connsiteY1" fmla="*/ 164152 h 2277223"/>
              <a:gd name="connsiteX2" fmla="*/ 1320373 w 2356349"/>
              <a:gd name="connsiteY2" fmla="*/ 0 h 2277223"/>
              <a:gd name="connsiteX3" fmla="*/ 1464840 w 2356349"/>
              <a:gd name="connsiteY3" fmla="*/ 208486 h 2277223"/>
              <a:gd name="connsiteX4" fmla="*/ 1892534 w 2356349"/>
              <a:gd name="connsiteY4" fmla="*/ 265065 h 2277223"/>
              <a:gd name="connsiteX5" fmla="*/ 2356349 w 2356349"/>
              <a:gd name="connsiteY5" fmla="*/ 1344904 h 2277223"/>
              <a:gd name="connsiteX6" fmla="*/ 1630071 w 2356349"/>
              <a:gd name="connsiteY6" fmla="*/ 2277223 h 2277223"/>
              <a:gd name="connsiteX7" fmla="*/ 467773 w 2356349"/>
              <a:gd name="connsiteY7" fmla="*/ 2137588 h 2277223"/>
              <a:gd name="connsiteX8" fmla="*/ 0 w 2356349"/>
              <a:gd name="connsiteY8" fmla="*/ 1028168 h 2277223"/>
              <a:gd name="connsiteX9" fmla="*/ 236806 w 2356349"/>
              <a:gd name="connsiteY9" fmla="*/ 720461 h 2277223"/>
              <a:gd name="connsiteX10" fmla="*/ 513742 w 2356349"/>
              <a:gd name="connsiteY10" fmla="*/ 684596 h 2277223"/>
              <a:gd name="connsiteX11" fmla="*/ 476213 w 2356349"/>
              <a:gd name="connsiteY11" fmla="*/ 409375 h 2277223"/>
              <a:gd name="connsiteX12" fmla="*/ 707878 w 2356349"/>
              <a:gd name="connsiteY12" fmla="*/ 108349 h 2277223"/>
              <a:gd name="connsiteX0" fmla="*/ 707878 w 2356349"/>
              <a:gd name="connsiteY0" fmla="*/ 101528 h 2270402"/>
              <a:gd name="connsiteX1" fmla="*/ 1129708 w 2356349"/>
              <a:gd name="connsiteY1" fmla="*/ 157331 h 2270402"/>
              <a:gd name="connsiteX2" fmla="*/ 1330612 w 2356349"/>
              <a:gd name="connsiteY2" fmla="*/ 0 h 2270402"/>
              <a:gd name="connsiteX3" fmla="*/ 1464840 w 2356349"/>
              <a:gd name="connsiteY3" fmla="*/ 201665 h 2270402"/>
              <a:gd name="connsiteX4" fmla="*/ 1892534 w 2356349"/>
              <a:gd name="connsiteY4" fmla="*/ 258244 h 2270402"/>
              <a:gd name="connsiteX5" fmla="*/ 2356349 w 2356349"/>
              <a:gd name="connsiteY5" fmla="*/ 1338083 h 2270402"/>
              <a:gd name="connsiteX6" fmla="*/ 1630071 w 2356349"/>
              <a:gd name="connsiteY6" fmla="*/ 2270402 h 2270402"/>
              <a:gd name="connsiteX7" fmla="*/ 467773 w 2356349"/>
              <a:gd name="connsiteY7" fmla="*/ 2130767 h 2270402"/>
              <a:gd name="connsiteX8" fmla="*/ 0 w 2356349"/>
              <a:gd name="connsiteY8" fmla="*/ 1021347 h 2270402"/>
              <a:gd name="connsiteX9" fmla="*/ 236806 w 2356349"/>
              <a:gd name="connsiteY9" fmla="*/ 713640 h 2270402"/>
              <a:gd name="connsiteX10" fmla="*/ 513742 w 2356349"/>
              <a:gd name="connsiteY10" fmla="*/ 677775 h 2270402"/>
              <a:gd name="connsiteX11" fmla="*/ 476213 w 2356349"/>
              <a:gd name="connsiteY11" fmla="*/ 402554 h 2270402"/>
              <a:gd name="connsiteX12" fmla="*/ 707878 w 2356349"/>
              <a:gd name="connsiteY12" fmla="*/ 101528 h 2270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349" h="2270402">
                <a:moveTo>
                  <a:pt x="707878" y="101528"/>
                </a:moveTo>
                <a:lnTo>
                  <a:pt x="1129708" y="157331"/>
                </a:lnTo>
                <a:lnTo>
                  <a:pt x="1330612" y="0"/>
                </a:lnTo>
                <a:lnTo>
                  <a:pt x="1464840" y="201665"/>
                </a:lnTo>
                <a:lnTo>
                  <a:pt x="1892534" y="258244"/>
                </a:lnTo>
                <a:lnTo>
                  <a:pt x="2356349" y="1338083"/>
                </a:lnTo>
                <a:lnTo>
                  <a:pt x="1630071" y="2270402"/>
                </a:lnTo>
                <a:lnTo>
                  <a:pt x="467773" y="2130767"/>
                </a:lnTo>
                <a:lnTo>
                  <a:pt x="0" y="1021347"/>
                </a:lnTo>
                <a:lnTo>
                  <a:pt x="236806" y="713640"/>
                </a:lnTo>
                <a:lnTo>
                  <a:pt x="513742" y="677775"/>
                </a:lnTo>
                <a:lnTo>
                  <a:pt x="476213" y="402554"/>
                </a:lnTo>
                <a:lnTo>
                  <a:pt x="707878" y="101528"/>
                </a:lnTo>
                <a:close/>
              </a:path>
            </a:pathLst>
          </a:custGeom>
          <a:solidFill>
            <a:srgbClr val="00B050"/>
          </a:solidFill>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oAutofit/>
          </a:bodyPr>
          <a:lstStyle/>
          <a:p>
            <a:pPr algn="ctr"/>
            <a:endParaRPr lang="en-US">
              <a:solidFill>
                <a:srgbClr val="FF0000"/>
              </a:solidFill>
            </a:endParaRPr>
          </a:p>
        </p:txBody>
      </p:sp>
      <p:sp>
        <p:nvSpPr>
          <p:cNvPr id="7" name="Freeform: Shape 6">
            <a:extLst>
              <a:ext uri="{FF2B5EF4-FFF2-40B4-BE49-F238E27FC236}">
                <a16:creationId xmlns:a16="http://schemas.microsoft.com/office/drawing/2014/main" id="{D3ABD766-DD3D-BDB7-4EC1-93FEBACB732D}"/>
              </a:ext>
            </a:extLst>
          </p:cNvPr>
          <p:cNvSpPr/>
          <p:nvPr userDrawn="1"/>
        </p:nvSpPr>
        <p:spPr>
          <a:xfrm rot="8557659">
            <a:off x="7982808" y="1816917"/>
            <a:ext cx="2356349" cy="2168874"/>
          </a:xfrm>
          <a:custGeom>
            <a:avLst/>
            <a:gdLst>
              <a:gd name="connsiteX0" fmla="*/ 467773 w 2356349"/>
              <a:gd name="connsiteY0" fmla="*/ 2135698 h 2275333"/>
              <a:gd name="connsiteX1" fmla="*/ 0 w 2356349"/>
              <a:gd name="connsiteY1" fmla="*/ 1026278 h 2275333"/>
              <a:gd name="connsiteX2" fmla="*/ 707878 w 2356349"/>
              <a:gd name="connsiteY2" fmla="*/ 106459 h 2275333"/>
              <a:gd name="connsiteX3" fmla="*/ 1129708 w 2356349"/>
              <a:gd name="connsiteY3" fmla="*/ 162262 h 2275333"/>
              <a:gd name="connsiteX4" fmla="*/ 1322646 w 2356349"/>
              <a:gd name="connsiteY4" fmla="*/ 0 h 2275333"/>
              <a:gd name="connsiteX5" fmla="*/ 1464840 w 2356349"/>
              <a:gd name="connsiteY5" fmla="*/ 206596 h 2275333"/>
              <a:gd name="connsiteX6" fmla="*/ 1892534 w 2356349"/>
              <a:gd name="connsiteY6" fmla="*/ 263175 h 2275333"/>
              <a:gd name="connsiteX7" fmla="*/ 2050763 w 2356349"/>
              <a:gd name="connsiteY7" fmla="*/ 631558 h 2275333"/>
              <a:gd name="connsiteX8" fmla="*/ 1953983 w 2356349"/>
              <a:gd name="connsiteY8" fmla="*/ 865249 h 2275333"/>
              <a:gd name="connsiteX9" fmla="*/ 2195687 w 2356349"/>
              <a:gd name="connsiteY9" fmla="*/ 968967 h 2275333"/>
              <a:gd name="connsiteX10" fmla="*/ 2356349 w 2356349"/>
              <a:gd name="connsiteY10" fmla="*/ 1343014 h 2275333"/>
              <a:gd name="connsiteX11" fmla="*/ 1630071 w 2356349"/>
              <a:gd name="connsiteY11" fmla="*/ 2275333 h 2275333"/>
              <a:gd name="connsiteX0" fmla="*/ 467773 w 2356349"/>
              <a:gd name="connsiteY0" fmla="*/ 2029239 h 2168874"/>
              <a:gd name="connsiteX1" fmla="*/ 0 w 2356349"/>
              <a:gd name="connsiteY1" fmla="*/ 919819 h 2168874"/>
              <a:gd name="connsiteX2" fmla="*/ 707878 w 2356349"/>
              <a:gd name="connsiteY2" fmla="*/ 0 h 2168874"/>
              <a:gd name="connsiteX3" fmla="*/ 1129708 w 2356349"/>
              <a:gd name="connsiteY3" fmla="*/ 55803 h 2168874"/>
              <a:gd name="connsiteX4" fmla="*/ 1296943 w 2356349"/>
              <a:gd name="connsiteY4" fmla="*/ 71374 h 2168874"/>
              <a:gd name="connsiteX5" fmla="*/ 1464840 w 2356349"/>
              <a:gd name="connsiteY5" fmla="*/ 100137 h 2168874"/>
              <a:gd name="connsiteX6" fmla="*/ 1892534 w 2356349"/>
              <a:gd name="connsiteY6" fmla="*/ 156716 h 2168874"/>
              <a:gd name="connsiteX7" fmla="*/ 2050763 w 2356349"/>
              <a:gd name="connsiteY7" fmla="*/ 525099 h 2168874"/>
              <a:gd name="connsiteX8" fmla="*/ 1953983 w 2356349"/>
              <a:gd name="connsiteY8" fmla="*/ 758790 h 2168874"/>
              <a:gd name="connsiteX9" fmla="*/ 2195687 w 2356349"/>
              <a:gd name="connsiteY9" fmla="*/ 862508 h 2168874"/>
              <a:gd name="connsiteX10" fmla="*/ 2356349 w 2356349"/>
              <a:gd name="connsiteY10" fmla="*/ 1236555 h 2168874"/>
              <a:gd name="connsiteX11" fmla="*/ 1630071 w 2356349"/>
              <a:gd name="connsiteY11" fmla="*/ 2168874 h 2168874"/>
              <a:gd name="connsiteX12" fmla="*/ 467773 w 2356349"/>
              <a:gd name="connsiteY12" fmla="*/ 2029239 h 2168874"/>
              <a:gd name="connsiteX0" fmla="*/ 467773 w 2356349"/>
              <a:gd name="connsiteY0" fmla="*/ 2029239 h 2168874"/>
              <a:gd name="connsiteX1" fmla="*/ 0 w 2356349"/>
              <a:gd name="connsiteY1" fmla="*/ 919819 h 2168874"/>
              <a:gd name="connsiteX2" fmla="*/ 707878 w 2356349"/>
              <a:gd name="connsiteY2" fmla="*/ 0 h 2168874"/>
              <a:gd name="connsiteX3" fmla="*/ 1129708 w 2356349"/>
              <a:gd name="connsiteY3" fmla="*/ 55803 h 2168874"/>
              <a:gd name="connsiteX4" fmla="*/ 1293279 w 2356349"/>
              <a:gd name="connsiteY4" fmla="*/ 76170 h 2168874"/>
              <a:gd name="connsiteX5" fmla="*/ 1464840 w 2356349"/>
              <a:gd name="connsiteY5" fmla="*/ 100137 h 2168874"/>
              <a:gd name="connsiteX6" fmla="*/ 1892534 w 2356349"/>
              <a:gd name="connsiteY6" fmla="*/ 156716 h 2168874"/>
              <a:gd name="connsiteX7" fmla="*/ 2050763 w 2356349"/>
              <a:gd name="connsiteY7" fmla="*/ 525099 h 2168874"/>
              <a:gd name="connsiteX8" fmla="*/ 1953983 w 2356349"/>
              <a:gd name="connsiteY8" fmla="*/ 758790 h 2168874"/>
              <a:gd name="connsiteX9" fmla="*/ 2195687 w 2356349"/>
              <a:gd name="connsiteY9" fmla="*/ 862508 h 2168874"/>
              <a:gd name="connsiteX10" fmla="*/ 2356349 w 2356349"/>
              <a:gd name="connsiteY10" fmla="*/ 1236555 h 2168874"/>
              <a:gd name="connsiteX11" fmla="*/ 1630071 w 2356349"/>
              <a:gd name="connsiteY11" fmla="*/ 2168874 h 2168874"/>
              <a:gd name="connsiteX12" fmla="*/ 467773 w 2356349"/>
              <a:gd name="connsiteY12" fmla="*/ 2029239 h 2168874"/>
              <a:gd name="connsiteX0" fmla="*/ 467773 w 2356349"/>
              <a:gd name="connsiteY0" fmla="*/ 2029239 h 2168874"/>
              <a:gd name="connsiteX1" fmla="*/ 0 w 2356349"/>
              <a:gd name="connsiteY1" fmla="*/ 919819 h 2168874"/>
              <a:gd name="connsiteX2" fmla="*/ 707878 w 2356349"/>
              <a:gd name="connsiteY2" fmla="*/ 0 h 2168874"/>
              <a:gd name="connsiteX3" fmla="*/ 1129708 w 2356349"/>
              <a:gd name="connsiteY3" fmla="*/ 55803 h 2168874"/>
              <a:gd name="connsiteX4" fmla="*/ 1464840 w 2356349"/>
              <a:gd name="connsiteY4" fmla="*/ 100137 h 2168874"/>
              <a:gd name="connsiteX5" fmla="*/ 1892534 w 2356349"/>
              <a:gd name="connsiteY5" fmla="*/ 156716 h 2168874"/>
              <a:gd name="connsiteX6" fmla="*/ 2050763 w 2356349"/>
              <a:gd name="connsiteY6" fmla="*/ 525099 h 2168874"/>
              <a:gd name="connsiteX7" fmla="*/ 1953983 w 2356349"/>
              <a:gd name="connsiteY7" fmla="*/ 758790 h 2168874"/>
              <a:gd name="connsiteX8" fmla="*/ 2195687 w 2356349"/>
              <a:gd name="connsiteY8" fmla="*/ 862508 h 2168874"/>
              <a:gd name="connsiteX9" fmla="*/ 2356349 w 2356349"/>
              <a:gd name="connsiteY9" fmla="*/ 1236555 h 2168874"/>
              <a:gd name="connsiteX10" fmla="*/ 1630071 w 2356349"/>
              <a:gd name="connsiteY10" fmla="*/ 2168874 h 2168874"/>
              <a:gd name="connsiteX11" fmla="*/ 467773 w 2356349"/>
              <a:gd name="connsiteY11" fmla="*/ 2029239 h 2168874"/>
              <a:gd name="connsiteX0" fmla="*/ 467773 w 2356349"/>
              <a:gd name="connsiteY0" fmla="*/ 2029239 h 2168874"/>
              <a:gd name="connsiteX1" fmla="*/ 0 w 2356349"/>
              <a:gd name="connsiteY1" fmla="*/ 919819 h 2168874"/>
              <a:gd name="connsiteX2" fmla="*/ 707878 w 2356349"/>
              <a:gd name="connsiteY2" fmla="*/ 0 h 2168874"/>
              <a:gd name="connsiteX3" fmla="*/ 1464840 w 2356349"/>
              <a:gd name="connsiteY3" fmla="*/ 100137 h 2168874"/>
              <a:gd name="connsiteX4" fmla="*/ 1892534 w 2356349"/>
              <a:gd name="connsiteY4" fmla="*/ 156716 h 2168874"/>
              <a:gd name="connsiteX5" fmla="*/ 2050763 w 2356349"/>
              <a:gd name="connsiteY5" fmla="*/ 525099 h 2168874"/>
              <a:gd name="connsiteX6" fmla="*/ 1953983 w 2356349"/>
              <a:gd name="connsiteY6" fmla="*/ 758790 h 2168874"/>
              <a:gd name="connsiteX7" fmla="*/ 2195687 w 2356349"/>
              <a:gd name="connsiteY7" fmla="*/ 862508 h 2168874"/>
              <a:gd name="connsiteX8" fmla="*/ 2356349 w 2356349"/>
              <a:gd name="connsiteY8" fmla="*/ 1236555 h 2168874"/>
              <a:gd name="connsiteX9" fmla="*/ 1630071 w 2356349"/>
              <a:gd name="connsiteY9" fmla="*/ 2168874 h 2168874"/>
              <a:gd name="connsiteX10" fmla="*/ 467773 w 2356349"/>
              <a:gd name="connsiteY10" fmla="*/ 2029239 h 2168874"/>
              <a:gd name="connsiteX0" fmla="*/ 467773 w 2356349"/>
              <a:gd name="connsiteY0" fmla="*/ 2029239 h 2168874"/>
              <a:gd name="connsiteX1" fmla="*/ 0 w 2356349"/>
              <a:gd name="connsiteY1" fmla="*/ 919819 h 2168874"/>
              <a:gd name="connsiteX2" fmla="*/ 707878 w 2356349"/>
              <a:gd name="connsiteY2" fmla="*/ 0 h 2168874"/>
              <a:gd name="connsiteX3" fmla="*/ 1892534 w 2356349"/>
              <a:gd name="connsiteY3" fmla="*/ 156716 h 2168874"/>
              <a:gd name="connsiteX4" fmla="*/ 2050763 w 2356349"/>
              <a:gd name="connsiteY4" fmla="*/ 525099 h 2168874"/>
              <a:gd name="connsiteX5" fmla="*/ 1953983 w 2356349"/>
              <a:gd name="connsiteY5" fmla="*/ 758790 h 2168874"/>
              <a:gd name="connsiteX6" fmla="*/ 2195687 w 2356349"/>
              <a:gd name="connsiteY6" fmla="*/ 862508 h 2168874"/>
              <a:gd name="connsiteX7" fmla="*/ 2356349 w 2356349"/>
              <a:gd name="connsiteY7" fmla="*/ 1236555 h 2168874"/>
              <a:gd name="connsiteX8" fmla="*/ 1630071 w 2356349"/>
              <a:gd name="connsiteY8" fmla="*/ 2168874 h 2168874"/>
              <a:gd name="connsiteX9" fmla="*/ 467773 w 2356349"/>
              <a:gd name="connsiteY9" fmla="*/ 2029239 h 216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6349" h="2168874">
                <a:moveTo>
                  <a:pt x="467773" y="2029239"/>
                </a:moveTo>
                <a:lnTo>
                  <a:pt x="0" y="919819"/>
                </a:lnTo>
                <a:lnTo>
                  <a:pt x="707878" y="0"/>
                </a:lnTo>
                <a:lnTo>
                  <a:pt x="1892534" y="156716"/>
                </a:lnTo>
                <a:lnTo>
                  <a:pt x="2050763" y="525099"/>
                </a:lnTo>
                <a:lnTo>
                  <a:pt x="1953983" y="758790"/>
                </a:lnTo>
                <a:lnTo>
                  <a:pt x="2195687" y="862508"/>
                </a:lnTo>
                <a:lnTo>
                  <a:pt x="2356349" y="1236555"/>
                </a:lnTo>
                <a:lnTo>
                  <a:pt x="1630071" y="2168874"/>
                </a:lnTo>
                <a:lnTo>
                  <a:pt x="467773" y="2029239"/>
                </a:lnTo>
                <a:close/>
              </a:path>
            </a:pathLst>
          </a:custGeom>
          <a:solidFill>
            <a:srgbClr val="CF6228"/>
          </a:solidFill>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oAutofit/>
          </a:bodyPr>
          <a:lstStyle/>
          <a:p>
            <a:pPr algn="ctr"/>
            <a:endParaRPr lang="en-US" baseline="-25000"/>
          </a:p>
        </p:txBody>
      </p:sp>
      <p:sp>
        <p:nvSpPr>
          <p:cNvPr id="8" name="Freeform: Shape 7">
            <a:extLst>
              <a:ext uri="{FF2B5EF4-FFF2-40B4-BE49-F238E27FC236}">
                <a16:creationId xmlns:a16="http://schemas.microsoft.com/office/drawing/2014/main" id="{2CD6231A-3E2B-7F21-1BB9-6237598190A6}"/>
              </a:ext>
            </a:extLst>
          </p:cNvPr>
          <p:cNvSpPr/>
          <p:nvPr userDrawn="1"/>
        </p:nvSpPr>
        <p:spPr>
          <a:xfrm rot="8557659">
            <a:off x="5899872" y="1805989"/>
            <a:ext cx="2356349" cy="2275333"/>
          </a:xfrm>
          <a:custGeom>
            <a:avLst/>
            <a:gdLst>
              <a:gd name="connsiteX0" fmla="*/ 467773 w 2356349"/>
              <a:gd name="connsiteY0" fmla="*/ 2135698 h 2275333"/>
              <a:gd name="connsiteX1" fmla="*/ 0 w 2356349"/>
              <a:gd name="connsiteY1" fmla="*/ 1026278 h 2275333"/>
              <a:gd name="connsiteX2" fmla="*/ 707878 w 2356349"/>
              <a:gd name="connsiteY2" fmla="*/ 106459 h 2275333"/>
              <a:gd name="connsiteX3" fmla="*/ 1129708 w 2356349"/>
              <a:gd name="connsiteY3" fmla="*/ 162262 h 2275333"/>
              <a:gd name="connsiteX4" fmla="*/ 1322646 w 2356349"/>
              <a:gd name="connsiteY4" fmla="*/ 0 h 2275333"/>
              <a:gd name="connsiteX5" fmla="*/ 1464840 w 2356349"/>
              <a:gd name="connsiteY5" fmla="*/ 206596 h 2275333"/>
              <a:gd name="connsiteX6" fmla="*/ 1892534 w 2356349"/>
              <a:gd name="connsiteY6" fmla="*/ 263175 h 2275333"/>
              <a:gd name="connsiteX7" fmla="*/ 2048369 w 2356349"/>
              <a:gd name="connsiteY7" fmla="*/ 625985 h 2275333"/>
              <a:gd name="connsiteX8" fmla="*/ 1947893 w 2356349"/>
              <a:gd name="connsiteY8" fmla="*/ 868601 h 2275333"/>
              <a:gd name="connsiteX9" fmla="*/ 2198829 w 2356349"/>
              <a:gd name="connsiteY9" fmla="*/ 976281 h 2275333"/>
              <a:gd name="connsiteX10" fmla="*/ 2356349 w 2356349"/>
              <a:gd name="connsiteY10" fmla="*/ 1343014 h 2275333"/>
              <a:gd name="connsiteX11" fmla="*/ 1630071 w 2356349"/>
              <a:gd name="connsiteY11" fmla="*/ 2275333 h 227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6349" h="2275333">
                <a:moveTo>
                  <a:pt x="467773" y="2135698"/>
                </a:moveTo>
                <a:lnTo>
                  <a:pt x="0" y="1026278"/>
                </a:lnTo>
                <a:lnTo>
                  <a:pt x="707878" y="106459"/>
                </a:lnTo>
                <a:lnTo>
                  <a:pt x="1129708" y="162262"/>
                </a:lnTo>
                <a:lnTo>
                  <a:pt x="1322646" y="0"/>
                </a:lnTo>
                <a:lnTo>
                  <a:pt x="1464840" y="206596"/>
                </a:lnTo>
                <a:lnTo>
                  <a:pt x="1892534" y="263175"/>
                </a:lnTo>
                <a:lnTo>
                  <a:pt x="2048369" y="625985"/>
                </a:lnTo>
                <a:lnTo>
                  <a:pt x="1947893" y="868601"/>
                </a:lnTo>
                <a:lnTo>
                  <a:pt x="2198829" y="976281"/>
                </a:lnTo>
                <a:lnTo>
                  <a:pt x="2356349" y="1343014"/>
                </a:lnTo>
                <a:lnTo>
                  <a:pt x="1630071" y="2275333"/>
                </a:lnTo>
                <a:close/>
              </a:path>
            </a:pathLst>
          </a:custGeom>
          <a:solidFill>
            <a:srgbClr val="6CC24A"/>
          </a:solidFill>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33B464B0-DE66-449F-4D4A-21C94DB2EC99}"/>
              </a:ext>
            </a:extLst>
          </p:cNvPr>
          <p:cNvSpPr/>
          <p:nvPr userDrawn="1"/>
        </p:nvSpPr>
        <p:spPr>
          <a:xfrm rot="8557659">
            <a:off x="3778132" y="1820088"/>
            <a:ext cx="2356349" cy="2275333"/>
          </a:xfrm>
          <a:custGeom>
            <a:avLst/>
            <a:gdLst>
              <a:gd name="connsiteX0" fmla="*/ 467773 w 2356349"/>
              <a:gd name="connsiteY0" fmla="*/ 2139691 h 2279326"/>
              <a:gd name="connsiteX1" fmla="*/ 0 w 2356349"/>
              <a:gd name="connsiteY1" fmla="*/ 1030271 h 2279326"/>
              <a:gd name="connsiteX2" fmla="*/ 707878 w 2356349"/>
              <a:gd name="connsiteY2" fmla="*/ 110452 h 2279326"/>
              <a:gd name="connsiteX3" fmla="*/ 1129708 w 2356349"/>
              <a:gd name="connsiteY3" fmla="*/ 166255 h 2279326"/>
              <a:gd name="connsiteX4" fmla="*/ 1334282 w 2356349"/>
              <a:gd name="connsiteY4" fmla="*/ 0 h 2279326"/>
              <a:gd name="connsiteX5" fmla="*/ 1464840 w 2356349"/>
              <a:gd name="connsiteY5" fmla="*/ 210589 h 2279326"/>
              <a:gd name="connsiteX6" fmla="*/ 1892534 w 2356349"/>
              <a:gd name="connsiteY6" fmla="*/ 267168 h 2279326"/>
              <a:gd name="connsiteX7" fmla="*/ 2356349 w 2356349"/>
              <a:gd name="connsiteY7" fmla="*/ 1347007 h 2279326"/>
              <a:gd name="connsiteX8" fmla="*/ 1630071 w 2356349"/>
              <a:gd name="connsiteY8" fmla="*/ 2279326 h 2279326"/>
              <a:gd name="connsiteX0" fmla="*/ 467773 w 2356349"/>
              <a:gd name="connsiteY0" fmla="*/ 2135698 h 2275333"/>
              <a:gd name="connsiteX1" fmla="*/ 0 w 2356349"/>
              <a:gd name="connsiteY1" fmla="*/ 1026278 h 2275333"/>
              <a:gd name="connsiteX2" fmla="*/ 707878 w 2356349"/>
              <a:gd name="connsiteY2" fmla="*/ 106459 h 2275333"/>
              <a:gd name="connsiteX3" fmla="*/ 1129708 w 2356349"/>
              <a:gd name="connsiteY3" fmla="*/ 162262 h 2275333"/>
              <a:gd name="connsiteX4" fmla="*/ 1322646 w 2356349"/>
              <a:gd name="connsiteY4" fmla="*/ 0 h 2275333"/>
              <a:gd name="connsiteX5" fmla="*/ 1464840 w 2356349"/>
              <a:gd name="connsiteY5" fmla="*/ 206596 h 2275333"/>
              <a:gd name="connsiteX6" fmla="*/ 1892534 w 2356349"/>
              <a:gd name="connsiteY6" fmla="*/ 263175 h 2275333"/>
              <a:gd name="connsiteX7" fmla="*/ 2356349 w 2356349"/>
              <a:gd name="connsiteY7" fmla="*/ 1343014 h 2275333"/>
              <a:gd name="connsiteX8" fmla="*/ 1630071 w 2356349"/>
              <a:gd name="connsiteY8" fmla="*/ 2275333 h 2275333"/>
              <a:gd name="connsiteX9" fmla="*/ 467773 w 2356349"/>
              <a:gd name="connsiteY9" fmla="*/ 2135698 h 2275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6349" h="2275333">
                <a:moveTo>
                  <a:pt x="467773" y="2135698"/>
                </a:moveTo>
                <a:lnTo>
                  <a:pt x="0" y="1026278"/>
                </a:lnTo>
                <a:lnTo>
                  <a:pt x="707878" y="106459"/>
                </a:lnTo>
                <a:lnTo>
                  <a:pt x="1129708" y="162262"/>
                </a:lnTo>
                <a:lnTo>
                  <a:pt x="1322646" y="0"/>
                </a:lnTo>
                <a:lnTo>
                  <a:pt x="1464840" y="206596"/>
                </a:lnTo>
                <a:lnTo>
                  <a:pt x="1892534" y="263175"/>
                </a:lnTo>
                <a:lnTo>
                  <a:pt x="2356349" y="1343014"/>
                </a:lnTo>
                <a:lnTo>
                  <a:pt x="1630071" y="2275333"/>
                </a:lnTo>
                <a:lnTo>
                  <a:pt x="467773" y="2135698"/>
                </a:lnTo>
                <a:close/>
              </a:path>
            </a:pathLst>
          </a:custGeom>
          <a:solidFill>
            <a:srgbClr val="0091B8"/>
          </a:solidFill>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oAutofit/>
          </a:bodyPr>
          <a:lstStyle/>
          <a:p>
            <a:pPr algn="ctr"/>
            <a:endParaRPr lang="en-US"/>
          </a:p>
        </p:txBody>
      </p:sp>
      <p:sp>
        <p:nvSpPr>
          <p:cNvPr id="10" name="Subtitle 2">
            <a:extLst>
              <a:ext uri="{FF2B5EF4-FFF2-40B4-BE49-F238E27FC236}">
                <a16:creationId xmlns:a16="http://schemas.microsoft.com/office/drawing/2014/main" id="{1C66F32D-115D-8E65-5E1E-845EDAF154FC}"/>
              </a:ext>
            </a:extLst>
          </p:cNvPr>
          <p:cNvSpPr>
            <a:spLocks noGrp="1"/>
          </p:cNvSpPr>
          <p:nvPr>
            <p:ph type="subTitle" idx="1"/>
          </p:nvPr>
        </p:nvSpPr>
        <p:spPr>
          <a:xfrm>
            <a:off x="633414" y="1784350"/>
            <a:ext cx="2251566" cy="3289300"/>
          </a:xfrm>
          <a:prstGeom prst="rect">
            <a:avLst/>
          </a:prstGeom>
        </p:spPr>
        <p:txBody>
          <a:bodyPr/>
          <a:lstStyle>
            <a:lvl1pPr marL="0" indent="0" algn="l">
              <a:buNone/>
              <a:defRPr sz="2000">
                <a:solidFill>
                  <a:srgbClr val="00629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Text Placeholder 7">
            <a:extLst>
              <a:ext uri="{FF2B5EF4-FFF2-40B4-BE49-F238E27FC236}">
                <a16:creationId xmlns:a16="http://schemas.microsoft.com/office/drawing/2014/main" id="{537E0E63-6BCF-1C18-D7C4-43604BBDD407}"/>
              </a:ext>
            </a:extLst>
          </p:cNvPr>
          <p:cNvSpPr>
            <a:spLocks noGrp="1"/>
          </p:cNvSpPr>
          <p:nvPr>
            <p:ph type="body" sz="quarter" idx="16" hasCustomPrompt="1"/>
          </p:nvPr>
        </p:nvSpPr>
        <p:spPr>
          <a:xfrm>
            <a:off x="3912229" y="2189509"/>
            <a:ext cx="2056309" cy="304800"/>
          </a:xfrm>
          <a:prstGeom prst="rect">
            <a:avLst/>
          </a:prstGeom>
        </p:spPr>
        <p:txBody>
          <a:bodyPr/>
          <a:lstStyle>
            <a:lvl1pPr marL="0" indent="0" algn="ctr">
              <a:buNone/>
              <a:defRPr sz="1800" b="1">
                <a:solidFill>
                  <a:schemeClr val="bg1"/>
                </a:solidFill>
                <a:latin typeface="Arial" panose="020B0604020202020204" pitchFamily="34" charset="0"/>
                <a:cs typeface="Arial" panose="020B0604020202020204" pitchFamily="34" charset="0"/>
              </a:defRPr>
            </a:lvl1pPr>
          </a:lstStyle>
          <a:p>
            <a:pPr lvl="0"/>
            <a:r>
              <a:rPr lang="en-US"/>
              <a:t>STEP #</a:t>
            </a:r>
          </a:p>
        </p:txBody>
      </p:sp>
      <p:sp>
        <p:nvSpPr>
          <p:cNvPr id="12" name="Text Placeholder 7">
            <a:extLst>
              <a:ext uri="{FF2B5EF4-FFF2-40B4-BE49-F238E27FC236}">
                <a16:creationId xmlns:a16="http://schemas.microsoft.com/office/drawing/2014/main" id="{E96FC3E3-E667-FCFB-209E-612DC3B207BA}"/>
              </a:ext>
            </a:extLst>
          </p:cNvPr>
          <p:cNvSpPr>
            <a:spLocks noGrp="1"/>
          </p:cNvSpPr>
          <p:nvPr>
            <p:ph type="body" sz="quarter" idx="12" hasCustomPrompt="1"/>
          </p:nvPr>
        </p:nvSpPr>
        <p:spPr>
          <a:xfrm>
            <a:off x="6017011" y="2189509"/>
            <a:ext cx="2056309" cy="304800"/>
          </a:xfrm>
          <a:prstGeom prst="rect">
            <a:avLst/>
          </a:prstGeom>
        </p:spPr>
        <p:txBody>
          <a:bodyPr/>
          <a:lstStyle>
            <a:lvl1pPr marL="0" indent="0" algn="ctr">
              <a:buNone/>
              <a:defRPr sz="1800" b="1">
                <a:solidFill>
                  <a:schemeClr val="bg1"/>
                </a:solidFill>
                <a:latin typeface="Arial" panose="020B0604020202020204" pitchFamily="34" charset="0"/>
                <a:cs typeface="Arial" panose="020B0604020202020204" pitchFamily="34" charset="0"/>
              </a:defRPr>
            </a:lvl1pPr>
          </a:lstStyle>
          <a:p>
            <a:pPr lvl="0"/>
            <a:r>
              <a:rPr lang="en-US"/>
              <a:t>STEP #</a:t>
            </a:r>
          </a:p>
        </p:txBody>
      </p:sp>
      <p:sp>
        <p:nvSpPr>
          <p:cNvPr id="13" name="Text Placeholder 7">
            <a:extLst>
              <a:ext uri="{FF2B5EF4-FFF2-40B4-BE49-F238E27FC236}">
                <a16:creationId xmlns:a16="http://schemas.microsoft.com/office/drawing/2014/main" id="{1AA126C6-5639-CA78-4F35-B973AD6A86FD}"/>
              </a:ext>
            </a:extLst>
          </p:cNvPr>
          <p:cNvSpPr>
            <a:spLocks noGrp="1"/>
          </p:cNvSpPr>
          <p:nvPr>
            <p:ph type="body" sz="quarter" idx="13" hasCustomPrompt="1"/>
          </p:nvPr>
        </p:nvSpPr>
        <p:spPr>
          <a:xfrm>
            <a:off x="8146030" y="2189509"/>
            <a:ext cx="2032073" cy="304800"/>
          </a:xfrm>
          <a:prstGeom prst="rect">
            <a:avLst/>
          </a:prstGeom>
        </p:spPr>
        <p:txBody>
          <a:bodyPr/>
          <a:lstStyle>
            <a:lvl1pPr marL="0" indent="0" algn="ctr">
              <a:buNone/>
              <a:defRPr sz="1800" b="1">
                <a:solidFill>
                  <a:schemeClr val="bg1"/>
                </a:solidFill>
                <a:latin typeface="Arial" panose="020B0604020202020204" pitchFamily="34" charset="0"/>
                <a:cs typeface="Arial" panose="020B0604020202020204" pitchFamily="34" charset="0"/>
              </a:defRPr>
            </a:lvl1pPr>
          </a:lstStyle>
          <a:p>
            <a:pPr lvl="0"/>
            <a:r>
              <a:rPr lang="en-US"/>
              <a:t>STEP #</a:t>
            </a:r>
          </a:p>
        </p:txBody>
      </p:sp>
      <p:sp>
        <p:nvSpPr>
          <p:cNvPr id="14" name="Text Placeholder 7">
            <a:extLst>
              <a:ext uri="{FF2B5EF4-FFF2-40B4-BE49-F238E27FC236}">
                <a16:creationId xmlns:a16="http://schemas.microsoft.com/office/drawing/2014/main" id="{E8C2C6A5-BBD4-58E7-72C5-C33C362F4041}"/>
              </a:ext>
            </a:extLst>
          </p:cNvPr>
          <p:cNvSpPr>
            <a:spLocks noGrp="1"/>
          </p:cNvSpPr>
          <p:nvPr>
            <p:ph type="body" sz="quarter" idx="17" hasCustomPrompt="1"/>
          </p:nvPr>
        </p:nvSpPr>
        <p:spPr>
          <a:xfrm>
            <a:off x="4964619" y="4065367"/>
            <a:ext cx="2032073" cy="304800"/>
          </a:xfrm>
          <a:prstGeom prst="rect">
            <a:avLst/>
          </a:prstGeom>
        </p:spPr>
        <p:txBody>
          <a:bodyPr/>
          <a:lstStyle>
            <a:lvl1pPr marL="0" indent="0" algn="ctr">
              <a:buNone/>
              <a:defRPr sz="1800" b="1">
                <a:solidFill>
                  <a:schemeClr val="bg1"/>
                </a:solidFill>
                <a:latin typeface="Arial" panose="020B0604020202020204" pitchFamily="34" charset="0"/>
                <a:cs typeface="Arial" panose="020B0604020202020204" pitchFamily="34" charset="0"/>
              </a:defRPr>
            </a:lvl1pPr>
          </a:lstStyle>
          <a:p>
            <a:pPr lvl="0"/>
            <a:r>
              <a:rPr lang="en-US"/>
              <a:t>STEP #</a:t>
            </a:r>
          </a:p>
        </p:txBody>
      </p:sp>
      <p:sp>
        <p:nvSpPr>
          <p:cNvPr id="15" name="Text Placeholder 7">
            <a:extLst>
              <a:ext uri="{FF2B5EF4-FFF2-40B4-BE49-F238E27FC236}">
                <a16:creationId xmlns:a16="http://schemas.microsoft.com/office/drawing/2014/main" id="{CBA99845-5B99-2641-F101-AB4B056C3D64}"/>
              </a:ext>
            </a:extLst>
          </p:cNvPr>
          <p:cNvSpPr>
            <a:spLocks noGrp="1"/>
          </p:cNvSpPr>
          <p:nvPr>
            <p:ph type="body" sz="quarter" idx="18" hasCustomPrompt="1"/>
          </p:nvPr>
        </p:nvSpPr>
        <p:spPr>
          <a:xfrm>
            <a:off x="7105757" y="4065367"/>
            <a:ext cx="2032073" cy="304800"/>
          </a:xfrm>
          <a:prstGeom prst="rect">
            <a:avLst/>
          </a:prstGeom>
        </p:spPr>
        <p:txBody>
          <a:bodyPr/>
          <a:lstStyle>
            <a:lvl1pPr marL="0" indent="0" algn="ctr">
              <a:buNone/>
              <a:defRPr sz="1800" b="1">
                <a:solidFill>
                  <a:schemeClr val="bg1"/>
                </a:solidFill>
                <a:latin typeface="Arial" panose="020B0604020202020204" pitchFamily="34" charset="0"/>
                <a:cs typeface="Arial" panose="020B0604020202020204" pitchFamily="34" charset="0"/>
              </a:defRPr>
            </a:lvl1pPr>
          </a:lstStyle>
          <a:p>
            <a:pPr lvl="0"/>
            <a:r>
              <a:rPr lang="en-US"/>
              <a:t>STEP #</a:t>
            </a:r>
          </a:p>
        </p:txBody>
      </p:sp>
      <p:sp>
        <p:nvSpPr>
          <p:cNvPr id="16" name="Text Placeholder 28">
            <a:extLst>
              <a:ext uri="{FF2B5EF4-FFF2-40B4-BE49-F238E27FC236}">
                <a16:creationId xmlns:a16="http://schemas.microsoft.com/office/drawing/2014/main" id="{BB8035CC-0A9C-B853-84E3-6AE1437E0301}"/>
              </a:ext>
            </a:extLst>
          </p:cNvPr>
          <p:cNvSpPr>
            <a:spLocks noGrp="1"/>
          </p:cNvSpPr>
          <p:nvPr>
            <p:ph type="body" sz="quarter" idx="19"/>
          </p:nvPr>
        </p:nvSpPr>
        <p:spPr>
          <a:xfrm>
            <a:off x="3895417" y="2562433"/>
            <a:ext cx="2073121" cy="1019680"/>
          </a:xfrm>
          <a:prstGeom prst="rect">
            <a:avLst/>
          </a:prstGeom>
        </p:spPr>
        <p:txBody>
          <a:bodyPr/>
          <a:lstStyle>
            <a:lvl1pPr marL="0" indent="0" algn="ctr">
              <a:buNone/>
              <a:defRPr sz="2000">
                <a:latin typeface="Arial" panose="020B0604020202020204" pitchFamily="34" charset="0"/>
                <a:cs typeface="Arial" panose="020B0604020202020204" pitchFamily="34" charset="0"/>
              </a:defRPr>
            </a:lvl1pPr>
          </a:lstStyle>
          <a:p>
            <a:pPr lvl="0"/>
            <a:r>
              <a:rPr lang="en-US"/>
              <a:t>Click to edit</a:t>
            </a:r>
          </a:p>
        </p:txBody>
      </p:sp>
      <p:sp>
        <p:nvSpPr>
          <p:cNvPr id="17" name="Text Placeholder 28">
            <a:extLst>
              <a:ext uri="{FF2B5EF4-FFF2-40B4-BE49-F238E27FC236}">
                <a16:creationId xmlns:a16="http://schemas.microsoft.com/office/drawing/2014/main" id="{B86D5F2D-A512-D2F8-CA29-8147CE0BC548}"/>
              </a:ext>
            </a:extLst>
          </p:cNvPr>
          <p:cNvSpPr>
            <a:spLocks noGrp="1"/>
          </p:cNvSpPr>
          <p:nvPr>
            <p:ph type="body" sz="quarter" idx="20"/>
          </p:nvPr>
        </p:nvSpPr>
        <p:spPr>
          <a:xfrm>
            <a:off x="6026267" y="2562433"/>
            <a:ext cx="2047054" cy="1019680"/>
          </a:xfrm>
          <a:prstGeom prst="rect">
            <a:avLst/>
          </a:prstGeom>
        </p:spPr>
        <p:txBody>
          <a:bodyPr/>
          <a:lstStyle>
            <a:lvl1pPr marL="0" indent="0" algn="ctr">
              <a:buNone/>
              <a:defRPr sz="2000">
                <a:latin typeface="Arial" panose="020B0604020202020204" pitchFamily="34" charset="0"/>
                <a:cs typeface="Arial" panose="020B0604020202020204" pitchFamily="34" charset="0"/>
              </a:defRPr>
            </a:lvl1pPr>
          </a:lstStyle>
          <a:p>
            <a:pPr lvl="0"/>
            <a:r>
              <a:rPr lang="en-US"/>
              <a:t>Click to edit</a:t>
            </a:r>
          </a:p>
        </p:txBody>
      </p:sp>
      <p:sp>
        <p:nvSpPr>
          <p:cNvPr id="18" name="Text Placeholder 28">
            <a:extLst>
              <a:ext uri="{FF2B5EF4-FFF2-40B4-BE49-F238E27FC236}">
                <a16:creationId xmlns:a16="http://schemas.microsoft.com/office/drawing/2014/main" id="{9F14A3F0-69AC-F0A7-97D5-6F14B539EB3B}"/>
              </a:ext>
            </a:extLst>
          </p:cNvPr>
          <p:cNvSpPr>
            <a:spLocks noGrp="1"/>
          </p:cNvSpPr>
          <p:nvPr>
            <p:ph type="body" sz="quarter" idx="21"/>
          </p:nvPr>
        </p:nvSpPr>
        <p:spPr>
          <a:xfrm>
            <a:off x="8138936" y="2562433"/>
            <a:ext cx="2047055" cy="1019680"/>
          </a:xfrm>
          <a:prstGeom prst="rect">
            <a:avLst/>
          </a:prstGeom>
        </p:spPr>
        <p:txBody>
          <a:bodyPr/>
          <a:lstStyle>
            <a:lvl1pPr marL="0" indent="0" algn="ctr">
              <a:buNone/>
              <a:defRPr sz="2000">
                <a:latin typeface="Arial" panose="020B0604020202020204" pitchFamily="34" charset="0"/>
                <a:cs typeface="Arial" panose="020B0604020202020204" pitchFamily="34" charset="0"/>
              </a:defRPr>
            </a:lvl1pPr>
          </a:lstStyle>
          <a:p>
            <a:pPr lvl="0"/>
            <a:r>
              <a:rPr lang="en-US"/>
              <a:t>Click to edit</a:t>
            </a:r>
          </a:p>
        </p:txBody>
      </p:sp>
      <p:sp>
        <p:nvSpPr>
          <p:cNvPr id="19" name="Text Placeholder 28">
            <a:extLst>
              <a:ext uri="{FF2B5EF4-FFF2-40B4-BE49-F238E27FC236}">
                <a16:creationId xmlns:a16="http://schemas.microsoft.com/office/drawing/2014/main" id="{B0AB17A5-85B1-3A40-6B53-268104F54B24}"/>
              </a:ext>
            </a:extLst>
          </p:cNvPr>
          <p:cNvSpPr>
            <a:spLocks noGrp="1"/>
          </p:cNvSpPr>
          <p:nvPr>
            <p:ph type="body" sz="quarter" idx="22"/>
          </p:nvPr>
        </p:nvSpPr>
        <p:spPr>
          <a:xfrm>
            <a:off x="4972467" y="4451722"/>
            <a:ext cx="2024226" cy="1019680"/>
          </a:xfrm>
          <a:prstGeom prst="rect">
            <a:avLst/>
          </a:prstGeom>
        </p:spPr>
        <p:txBody>
          <a:bodyPr/>
          <a:lstStyle>
            <a:lvl1pPr marL="0" indent="0" algn="ctr">
              <a:buNone/>
              <a:defRPr sz="2000">
                <a:latin typeface="Arial" panose="020B0604020202020204" pitchFamily="34" charset="0"/>
                <a:cs typeface="Arial" panose="020B0604020202020204" pitchFamily="34" charset="0"/>
              </a:defRPr>
            </a:lvl1pPr>
          </a:lstStyle>
          <a:p>
            <a:pPr lvl="0"/>
            <a:r>
              <a:rPr lang="en-US"/>
              <a:t>Click to edit</a:t>
            </a:r>
          </a:p>
        </p:txBody>
      </p:sp>
      <p:sp>
        <p:nvSpPr>
          <p:cNvPr id="20" name="Text Placeholder 28">
            <a:extLst>
              <a:ext uri="{FF2B5EF4-FFF2-40B4-BE49-F238E27FC236}">
                <a16:creationId xmlns:a16="http://schemas.microsoft.com/office/drawing/2014/main" id="{67970C41-E620-53CE-B584-5F378FAAB814}"/>
              </a:ext>
            </a:extLst>
          </p:cNvPr>
          <p:cNvSpPr>
            <a:spLocks noGrp="1"/>
          </p:cNvSpPr>
          <p:nvPr>
            <p:ph type="body" sz="quarter" idx="23"/>
          </p:nvPr>
        </p:nvSpPr>
        <p:spPr>
          <a:xfrm>
            <a:off x="7103316" y="4451722"/>
            <a:ext cx="2042287" cy="1019680"/>
          </a:xfrm>
          <a:prstGeom prst="rect">
            <a:avLst/>
          </a:prstGeom>
        </p:spPr>
        <p:txBody>
          <a:bodyPr/>
          <a:lstStyle>
            <a:lvl1pPr marL="0" indent="0" algn="ctr">
              <a:buNone/>
              <a:defRPr sz="2000">
                <a:latin typeface="Arial" panose="020B0604020202020204" pitchFamily="34" charset="0"/>
                <a:cs typeface="Arial" panose="020B0604020202020204" pitchFamily="34" charset="0"/>
              </a:defRPr>
            </a:lvl1pPr>
          </a:lstStyle>
          <a:p>
            <a:pPr lvl="0"/>
            <a:r>
              <a:rPr lang="en-US"/>
              <a:t>Click to edit</a:t>
            </a:r>
          </a:p>
        </p:txBody>
      </p:sp>
      <p:sp>
        <p:nvSpPr>
          <p:cNvPr id="22" name="Text Placeholder 21">
            <a:extLst>
              <a:ext uri="{FF2B5EF4-FFF2-40B4-BE49-F238E27FC236}">
                <a16:creationId xmlns:a16="http://schemas.microsoft.com/office/drawing/2014/main" id="{2492D5C8-8F49-3847-98EE-32219C90815F}"/>
              </a:ext>
            </a:extLst>
          </p:cNvPr>
          <p:cNvSpPr>
            <a:spLocks noGrp="1"/>
          </p:cNvSpPr>
          <p:nvPr>
            <p:ph type="body" sz="quarter" idx="24" hasCustomPrompt="1"/>
          </p:nvPr>
        </p:nvSpPr>
        <p:spPr>
          <a:xfrm>
            <a:off x="457200" y="182880"/>
            <a:ext cx="10121900" cy="915249"/>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39773780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4 overlapping circles">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1C1B1B28-CD35-8491-7AD2-665605BB82AE}"/>
              </a:ext>
            </a:extLst>
          </p:cNvPr>
          <p:cNvSpPr/>
          <p:nvPr userDrawn="1"/>
        </p:nvSpPr>
        <p:spPr>
          <a:xfrm>
            <a:off x="1956321" y="2943070"/>
            <a:ext cx="2389187" cy="2389187"/>
          </a:xfrm>
          <a:prstGeom prst="ellipse">
            <a:avLst/>
          </a:prstGeom>
          <a:solidFill>
            <a:schemeClr val="accent1">
              <a:alpha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BD44900F-BF3F-083B-87F2-A86730D5C205}"/>
              </a:ext>
            </a:extLst>
          </p:cNvPr>
          <p:cNvSpPr/>
          <p:nvPr userDrawn="1"/>
        </p:nvSpPr>
        <p:spPr>
          <a:xfrm>
            <a:off x="3894659" y="2943069"/>
            <a:ext cx="2389187" cy="2389187"/>
          </a:xfrm>
          <a:prstGeom prst="ellipse">
            <a:avLst/>
          </a:prstGeom>
          <a:solidFill>
            <a:srgbClr val="FF9900">
              <a:alpha val="5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074CE1A-FB6D-D51B-DF49-A5805246255B}"/>
              </a:ext>
            </a:extLst>
          </p:cNvPr>
          <p:cNvSpPr/>
          <p:nvPr userDrawn="1"/>
        </p:nvSpPr>
        <p:spPr>
          <a:xfrm>
            <a:off x="5779021" y="2943068"/>
            <a:ext cx="2389187" cy="2389187"/>
          </a:xfrm>
          <a:prstGeom prst="ellipse">
            <a:avLst/>
          </a:prstGeom>
          <a:solidFill>
            <a:srgbClr val="629E53">
              <a:alpha val="5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D81F2DA-A5EF-9B20-5834-AE22F5E0FAE0}"/>
              </a:ext>
            </a:extLst>
          </p:cNvPr>
          <p:cNvSpPr/>
          <p:nvPr userDrawn="1"/>
        </p:nvSpPr>
        <p:spPr>
          <a:xfrm>
            <a:off x="7663383" y="2943068"/>
            <a:ext cx="2389187" cy="2389187"/>
          </a:xfrm>
          <a:prstGeom prst="ellipse">
            <a:avLst/>
          </a:prstGeom>
          <a:solidFill>
            <a:schemeClr val="accent2">
              <a:lumMod val="50000"/>
              <a:alpha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27" name="Subtitle 2">
            <a:extLst>
              <a:ext uri="{FF2B5EF4-FFF2-40B4-BE49-F238E27FC236}">
                <a16:creationId xmlns:a16="http://schemas.microsoft.com/office/drawing/2014/main" id="{AAB3D955-2438-65D5-F9EF-7FFA41D84A3C}"/>
              </a:ext>
            </a:extLst>
          </p:cNvPr>
          <p:cNvSpPr>
            <a:spLocks noGrp="1"/>
          </p:cNvSpPr>
          <p:nvPr>
            <p:ph type="subTitle" idx="1"/>
          </p:nvPr>
        </p:nvSpPr>
        <p:spPr>
          <a:xfrm>
            <a:off x="2266823" y="3416919"/>
            <a:ext cx="1600849" cy="1669479"/>
          </a:xfrm>
          <a:prstGeom prst="rect">
            <a:avLst/>
          </a:prstGeom>
        </p:spPr>
        <p:txBody>
          <a:bodyPr/>
          <a:lstStyle>
            <a:lvl1pPr marL="0" indent="0" algn="ctr">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a:t>
            </a:r>
          </a:p>
        </p:txBody>
      </p:sp>
      <p:sp>
        <p:nvSpPr>
          <p:cNvPr id="28" name="Text Placeholder 7">
            <a:extLst>
              <a:ext uri="{FF2B5EF4-FFF2-40B4-BE49-F238E27FC236}">
                <a16:creationId xmlns:a16="http://schemas.microsoft.com/office/drawing/2014/main" id="{835F5B11-A5B4-5508-57DF-E55F9A4E6808}"/>
              </a:ext>
            </a:extLst>
          </p:cNvPr>
          <p:cNvSpPr>
            <a:spLocks noGrp="1"/>
          </p:cNvSpPr>
          <p:nvPr>
            <p:ph type="body" sz="quarter" idx="16"/>
          </p:nvPr>
        </p:nvSpPr>
        <p:spPr>
          <a:xfrm>
            <a:off x="1313597" y="1820973"/>
            <a:ext cx="9605963" cy="796925"/>
          </a:xfrm>
          <a:prstGeom prst="rect">
            <a:avLst/>
          </a:prstGeom>
        </p:spPr>
        <p:txBody>
          <a:bodyPr/>
          <a:lstStyle>
            <a:lvl1pPr marL="0" indent="0">
              <a:buFontTx/>
              <a:buNone/>
              <a:defRPr sz="2400">
                <a:solidFill>
                  <a:srgbClr val="006C8A"/>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29" name="Text Placeholder 18">
            <a:extLst>
              <a:ext uri="{FF2B5EF4-FFF2-40B4-BE49-F238E27FC236}">
                <a16:creationId xmlns:a16="http://schemas.microsoft.com/office/drawing/2014/main" id="{E4A666C6-F566-3317-9DF2-DDAC198A9CA7}"/>
              </a:ext>
            </a:extLst>
          </p:cNvPr>
          <p:cNvSpPr>
            <a:spLocks noGrp="1"/>
          </p:cNvSpPr>
          <p:nvPr>
            <p:ph type="body" sz="quarter" idx="12"/>
          </p:nvPr>
        </p:nvSpPr>
        <p:spPr>
          <a:xfrm>
            <a:off x="4255235" y="3416919"/>
            <a:ext cx="1690687" cy="1669479"/>
          </a:xfrm>
          <a:prstGeom prst="rect">
            <a:avLst/>
          </a:prstGeom>
        </p:spPr>
        <p:txBody>
          <a:bodyPr/>
          <a:lstStyle>
            <a:lvl1pPr marL="0" indent="0" algn="ctr">
              <a:buFontTx/>
              <a:buNone/>
              <a:defRPr sz="2000">
                <a:latin typeface="Arial" panose="020B0604020202020204" pitchFamily="34" charset="0"/>
                <a:cs typeface="Arial" panose="020B0604020202020204" pitchFamily="34" charset="0"/>
              </a:defRPr>
            </a:lvl1pPr>
          </a:lstStyle>
          <a:p>
            <a:r>
              <a:rPr lang="en-US"/>
              <a:t>Click to edit</a:t>
            </a:r>
          </a:p>
        </p:txBody>
      </p:sp>
      <p:sp>
        <p:nvSpPr>
          <p:cNvPr id="30" name="Text Placeholder 21">
            <a:extLst>
              <a:ext uri="{FF2B5EF4-FFF2-40B4-BE49-F238E27FC236}">
                <a16:creationId xmlns:a16="http://schemas.microsoft.com/office/drawing/2014/main" id="{FE965BFB-B93E-48B3-BAD4-B47E6BD8EA32}"/>
              </a:ext>
            </a:extLst>
          </p:cNvPr>
          <p:cNvSpPr>
            <a:spLocks noGrp="1"/>
          </p:cNvSpPr>
          <p:nvPr>
            <p:ph type="body" sz="quarter" idx="13"/>
          </p:nvPr>
        </p:nvSpPr>
        <p:spPr>
          <a:xfrm>
            <a:off x="6150710" y="3416411"/>
            <a:ext cx="1706562" cy="1669479"/>
          </a:xfrm>
          <a:prstGeom prst="rect">
            <a:avLst/>
          </a:prstGeom>
        </p:spPr>
        <p:txBody>
          <a:bodyPr/>
          <a:lstStyle>
            <a:lvl1pPr marL="0" indent="0" algn="ctr">
              <a:buFontTx/>
              <a:buNone/>
              <a:defRPr sz="2000">
                <a:latin typeface="Arial" panose="020B0604020202020204" pitchFamily="34" charset="0"/>
                <a:cs typeface="Arial" panose="020B0604020202020204" pitchFamily="34" charset="0"/>
              </a:defRPr>
            </a:lvl1pPr>
          </a:lstStyle>
          <a:p>
            <a:pPr lvl="0"/>
            <a:r>
              <a:rPr lang="en-US"/>
              <a:t>Click to edit</a:t>
            </a:r>
          </a:p>
        </p:txBody>
      </p:sp>
      <p:sp>
        <p:nvSpPr>
          <p:cNvPr id="31" name="Text Placeholder 23">
            <a:extLst>
              <a:ext uri="{FF2B5EF4-FFF2-40B4-BE49-F238E27FC236}">
                <a16:creationId xmlns:a16="http://schemas.microsoft.com/office/drawing/2014/main" id="{091D77A5-7894-5946-638E-BB4A24AE56F0}"/>
              </a:ext>
            </a:extLst>
          </p:cNvPr>
          <p:cNvSpPr>
            <a:spLocks noGrp="1"/>
          </p:cNvSpPr>
          <p:nvPr>
            <p:ph type="body" sz="quarter" idx="17"/>
          </p:nvPr>
        </p:nvSpPr>
        <p:spPr>
          <a:xfrm>
            <a:off x="8022372" y="3416411"/>
            <a:ext cx="1884363" cy="1669479"/>
          </a:xfrm>
          <a:prstGeom prst="rect">
            <a:avLst/>
          </a:prstGeom>
        </p:spPr>
        <p:txBody>
          <a:bodyPr/>
          <a:lstStyle>
            <a:lvl1pPr marL="0" indent="0" algn="ctr">
              <a:buFontTx/>
              <a:buNone/>
              <a:defRPr sz="2000">
                <a:latin typeface="Arial" panose="020B0604020202020204" pitchFamily="34" charset="0"/>
                <a:cs typeface="Arial" panose="020B0604020202020204" pitchFamily="34" charset="0"/>
              </a:defRPr>
            </a:lvl1pPr>
          </a:lstStyle>
          <a:p>
            <a:pPr lvl="0"/>
            <a:r>
              <a:rPr lang="en-US"/>
              <a:t>Click to edit</a:t>
            </a:r>
          </a:p>
        </p:txBody>
      </p:sp>
      <p:sp>
        <p:nvSpPr>
          <p:cNvPr id="9" name="Text Placeholder 8">
            <a:extLst>
              <a:ext uri="{FF2B5EF4-FFF2-40B4-BE49-F238E27FC236}">
                <a16:creationId xmlns:a16="http://schemas.microsoft.com/office/drawing/2014/main" id="{6DF8A4EC-D852-4444-BDE6-89B301F52947}"/>
              </a:ext>
            </a:extLst>
          </p:cNvPr>
          <p:cNvSpPr>
            <a:spLocks noGrp="1"/>
          </p:cNvSpPr>
          <p:nvPr>
            <p:ph type="body" sz="quarter" idx="18" hasCustomPrompt="1"/>
          </p:nvPr>
        </p:nvSpPr>
        <p:spPr>
          <a:xfrm>
            <a:off x="457200" y="182880"/>
            <a:ext cx="10467975"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31268662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9_Populat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graphicFrame>
        <p:nvGraphicFramePr>
          <p:cNvPr id="5" name="Chart 4">
            <a:extLst>
              <a:ext uri="{FF2B5EF4-FFF2-40B4-BE49-F238E27FC236}">
                <a16:creationId xmlns:a16="http://schemas.microsoft.com/office/drawing/2014/main" id="{24FDC409-7BE6-2988-584C-743E9AFFC182}"/>
              </a:ext>
            </a:extLst>
          </p:cNvPr>
          <p:cNvGraphicFramePr/>
          <p:nvPr userDrawn="1">
            <p:extLst>
              <p:ext uri="{D42A27DB-BD31-4B8C-83A1-F6EECF244321}">
                <p14:modId xmlns:p14="http://schemas.microsoft.com/office/powerpoint/2010/main" val="1911581202"/>
              </p:ext>
            </p:extLst>
          </p:nvPr>
        </p:nvGraphicFramePr>
        <p:xfrm>
          <a:off x="2405975" y="2207456"/>
          <a:ext cx="9068630" cy="3900017"/>
        </p:xfrm>
        <a:graphic>
          <a:graphicData uri="http://schemas.openxmlformats.org/drawingml/2006/chart">
            <c:chart xmlns:c="http://schemas.openxmlformats.org/drawingml/2006/chart" xmlns:r="http://schemas.openxmlformats.org/officeDocument/2006/relationships" r:id="rId2"/>
          </a:graphicData>
        </a:graphic>
      </p:graphicFrame>
      <p:pic>
        <p:nvPicPr>
          <p:cNvPr id="6" name="Graphic 5" descr="Woman with solid fill">
            <a:extLst>
              <a:ext uri="{FF2B5EF4-FFF2-40B4-BE49-F238E27FC236}">
                <a16:creationId xmlns:a16="http://schemas.microsoft.com/office/drawing/2014/main" id="{634BBC9F-5D51-BFE1-670E-A1CB7651D7C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4849" y="2581355"/>
            <a:ext cx="1287717" cy="1287717"/>
          </a:xfrm>
          <a:prstGeom prst="rect">
            <a:avLst/>
          </a:prstGeom>
        </p:spPr>
      </p:pic>
      <p:pic>
        <p:nvPicPr>
          <p:cNvPr id="7" name="Graphic 6" descr="Man with solid fill">
            <a:extLst>
              <a:ext uri="{FF2B5EF4-FFF2-40B4-BE49-F238E27FC236}">
                <a16:creationId xmlns:a16="http://schemas.microsoft.com/office/drawing/2014/main" id="{71D1510F-7189-99AD-C47F-64F66E7AF95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74848" y="4157755"/>
            <a:ext cx="1287717" cy="1287717"/>
          </a:xfrm>
          <a:prstGeom prst="rect">
            <a:avLst/>
          </a:prstGeom>
        </p:spPr>
      </p:pic>
      <p:sp>
        <p:nvSpPr>
          <p:cNvPr id="8" name="Subtitle 2">
            <a:extLst>
              <a:ext uri="{FF2B5EF4-FFF2-40B4-BE49-F238E27FC236}">
                <a16:creationId xmlns:a16="http://schemas.microsoft.com/office/drawing/2014/main" id="{4A1AC763-1185-4E89-CE7D-5227C50604FB}"/>
              </a:ext>
            </a:extLst>
          </p:cNvPr>
          <p:cNvSpPr txBox="1">
            <a:spLocks/>
          </p:cNvSpPr>
          <p:nvPr userDrawn="1"/>
        </p:nvSpPr>
        <p:spPr>
          <a:xfrm>
            <a:off x="602166" y="1596565"/>
            <a:ext cx="11006254" cy="88418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2000">
                <a:latin typeface="Arial" panose="020B0604020202020204" pitchFamily="34" charset="0"/>
                <a:cs typeface="Arial" panose="020B0604020202020204" pitchFamily="34" charset="0"/>
              </a:rPr>
              <a:t>Click to edit Master subtitle style</a:t>
            </a:r>
          </a:p>
        </p:txBody>
      </p:sp>
      <p:sp>
        <p:nvSpPr>
          <p:cNvPr id="9" name="Subtitle 2">
            <a:extLst>
              <a:ext uri="{FF2B5EF4-FFF2-40B4-BE49-F238E27FC236}">
                <a16:creationId xmlns:a16="http://schemas.microsoft.com/office/drawing/2014/main" id="{5961B91D-74F6-0A4D-0115-B1D35AD60E27}"/>
              </a:ext>
            </a:extLst>
          </p:cNvPr>
          <p:cNvSpPr txBox="1">
            <a:spLocks/>
          </p:cNvSpPr>
          <p:nvPr userDrawn="1"/>
        </p:nvSpPr>
        <p:spPr>
          <a:xfrm>
            <a:off x="2762565" y="2986631"/>
            <a:ext cx="1422950" cy="52176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b="1">
                <a:solidFill>
                  <a:schemeClr val="bg1"/>
                </a:solidFill>
              </a:rPr>
              <a:t>0 %</a:t>
            </a:r>
          </a:p>
        </p:txBody>
      </p:sp>
      <p:sp>
        <p:nvSpPr>
          <p:cNvPr id="10" name="Subtitle 2">
            <a:extLst>
              <a:ext uri="{FF2B5EF4-FFF2-40B4-BE49-F238E27FC236}">
                <a16:creationId xmlns:a16="http://schemas.microsoft.com/office/drawing/2014/main" id="{93B7E9B2-40ED-CFB3-A70A-FD7383EAB90C}"/>
              </a:ext>
            </a:extLst>
          </p:cNvPr>
          <p:cNvSpPr txBox="1">
            <a:spLocks/>
          </p:cNvSpPr>
          <p:nvPr userDrawn="1"/>
        </p:nvSpPr>
        <p:spPr>
          <a:xfrm>
            <a:off x="2762565" y="4801613"/>
            <a:ext cx="1422950" cy="52176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b="1">
                <a:solidFill>
                  <a:schemeClr val="bg1"/>
                </a:solidFill>
              </a:rPr>
              <a:t>0 %</a:t>
            </a:r>
          </a:p>
        </p:txBody>
      </p:sp>
      <p:sp>
        <p:nvSpPr>
          <p:cNvPr id="12" name="Text Placeholder 11">
            <a:extLst>
              <a:ext uri="{FF2B5EF4-FFF2-40B4-BE49-F238E27FC236}">
                <a16:creationId xmlns:a16="http://schemas.microsoft.com/office/drawing/2014/main" id="{4E28043B-857B-DB41-AB02-D4A941931949}"/>
              </a:ext>
            </a:extLst>
          </p:cNvPr>
          <p:cNvSpPr>
            <a:spLocks noGrp="1"/>
          </p:cNvSpPr>
          <p:nvPr>
            <p:ph type="body" sz="quarter" idx="11"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5871879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0_5 arrow circ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pic>
        <p:nvPicPr>
          <p:cNvPr id="5" name="Picture 4" descr="A picture containing clipart, cartoon, circle, graphics&#10;&#10;Description automatically generated">
            <a:extLst>
              <a:ext uri="{FF2B5EF4-FFF2-40B4-BE49-F238E27FC236}">
                <a16:creationId xmlns:a16="http://schemas.microsoft.com/office/drawing/2014/main" id="{6E3250CF-9771-986C-6187-DAFD7BEB60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15356" y="1366022"/>
            <a:ext cx="4628588" cy="4649503"/>
          </a:xfrm>
          <a:prstGeom prst="rect">
            <a:avLst/>
          </a:prstGeom>
        </p:spPr>
      </p:pic>
      <p:sp>
        <p:nvSpPr>
          <p:cNvPr id="6" name="Rectangle: Rounded Corners 5">
            <a:extLst>
              <a:ext uri="{FF2B5EF4-FFF2-40B4-BE49-F238E27FC236}">
                <a16:creationId xmlns:a16="http://schemas.microsoft.com/office/drawing/2014/main" id="{DE959EB2-B378-D05C-1218-74B9EBBCB691}"/>
              </a:ext>
            </a:extLst>
          </p:cNvPr>
          <p:cNvSpPr/>
          <p:nvPr userDrawn="1"/>
        </p:nvSpPr>
        <p:spPr>
          <a:xfrm>
            <a:off x="355600" y="1821984"/>
            <a:ext cx="6100956" cy="410210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06F2366D-2774-818A-5C09-2ED11E360D5E}"/>
              </a:ext>
            </a:extLst>
          </p:cNvPr>
          <p:cNvSpPr/>
          <p:nvPr userDrawn="1"/>
        </p:nvSpPr>
        <p:spPr>
          <a:xfrm>
            <a:off x="914400" y="1510834"/>
            <a:ext cx="2286000" cy="590550"/>
          </a:xfrm>
          <a:prstGeom prst="roundRect">
            <a:avLst/>
          </a:prstGeom>
          <a:solidFill>
            <a:srgbClr val="32929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2551F462-AB6A-90B7-9631-BB0A1E3D17B0}"/>
              </a:ext>
            </a:extLst>
          </p:cNvPr>
          <p:cNvSpPr>
            <a:spLocks noGrp="1"/>
          </p:cNvSpPr>
          <p:nvPr>
            <p:ph type="body" sz="quarter" idx="16"/>
          </p:nvPr>
        </p:nvSpPr>
        <p:spPr>
          <a:xfrm>
            <a:off x="914400" y="1580684"/>
            <a:ext cx="2286000" cy="520700"/>
          </a:xfrm>
          <a:prstGeom prst="rect">
            <a:avLst/>
          </a:prstGeom>
        </p:spPr>
        <p:txBody>
          <a:bodyPr/>
          <a:lstStyle>
            <a:lvl1pPr marL="0" indent="0" algn="ctr">
              <a:buNone/>
              <a:defRPr sz="1800" b="1" cap="all" baseline="0">
                <a:solidFill>
                  <a:schemeClr val="bg1"/>
                </a:solidFill>
                <a:latin typeface="Arial" panose="020B0604020202020204" pitchFamily="34" charset="0"/>
                <a:cs typeface="Arial" panose="020B0604020202020204" pitchFamily="34" charset="0"/>
              </a:defRPr>
            </a:lvl1pPr>
          </a:lstStyle>
          <a:p>
            <a:pPr lvl="0"/>
            <a:r>
              <a:rPr lang="en-US"/>
              <a:t>Click to edit</a:t>
            </a:r>
          </a:p>
        </p:txBody>
      </p:sp>
      <p:sp>
        <p:nvSpPr>
          <p:cNvPr id="9" name="Text Placeholder 6">
            <a:extLst>
              <a:ext uri="{FF2B5EF4-FFF2-40B4-BE49-F238E27FC236}">
                <a16:creationId xmlns:a16="http://schemas.microsoft.com/office/drawing/2014/main" id="{A809AEAD-5CD8-68E0-0148-5A2E6B59EB16}"/>
              </a:ext>
            </a:extLst>
          </p:cNvPr>
          <p:cNvSpPr>
            <a:spLocks noGrp="1"/>
          </p:cNvSpPr>
          <p:nvPr>
            <p:ph type="body" sz="quarter" idx="12" hasCustomPrompt="1"/>
          </p:nvPr>
        </p:nvSpPr>
        <p:spPr>
          <a:xfrm>
            <a:off x="727075" y="2315697"/>
            <a:ext cx="5264150" cy="3367087"/>
          </a:xfrm>
          <a:prstGeom prst="rect">
            <a:avLst/>
          </a:prstGeom>
        </p:spPr>
        <p:txBody>
          <a:bodyPr/>
          <a:lstStyle>
            <a:lvl1pPr marL="457200" indent="-457200">
              <a:lnSpc>
                <a:spcPts val="4500"/>
              </a:lnSpc>
              <a:spcBef>
                <a:spcPts val="0"/>
              </a:spcBef>
              <a:buFont typeface="Wingdings" panose="05000000000000000000" pitchFamily="2" charset="2"/>
              <a:buChar char="§"/>
              <a:defRPr>
                <a:latin typeface="Arial" panose="020B0604020202020204" pitchFamily="34" charset="0"/>
                <a:cs typeface="Arial" panose="020B0604020202020204" pitchFamily="34" charset="0"/>
              </a:defRPr>
            </a:lvl1pPr>
          </a:lstStyle>
          <a:p>
            <a:pPr lvl="0"/>
            <a:r>
              <a:rPr lang="en-US"/>
              <a:t>Click to edit arrows</a:t>
            </a:r>
          </a:p>
          <a:p>
            <a:pPr lvl="0"/>
            <a:r>
              <a:rPr lang="en-US"/>
              <a:t>Click to edit arrows</a:t>
            </a:r>
          </a:p>
          <a:p>
            <a:pPr lvl="0"/>
            <a:r>
              <a:rPr lang="en-US"/>
              <a:t>Click to edit arrows</a:t>
            </a:r>
          </a:p>
          <a:p>
            <a:pPr lvl="0"/>
            <a:r>
              <a:rPr lang="en-US"/>
              <a:t>Click to edit arrows</a:t>
            </a:r>
          </a:p>
          <a:p>
            <a:pPr lvl="0"/>
            <a:r>
              <a:rPr lang="en-US"/>
              <a:t>Click to edit arrows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lvl="0"/>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lvl="0"/>
            <a:endParaRPr lang="en-US"/>
          </a:p>
        </p:txBody>
      </p:sp>
      <p:sp>
        <p:nvSpPr>
          <p:cNvPr id="10" name="Picture Placeholder 18">
            <a:extLst>
              <a:ext uri="{FF2B5EF4-FFF2-40B4-BE49-F238E27FC236}">
                <a16:creationId xmlns:a16="http://schemas.microsoft.com/office/drawing/2014/main" id="{6776E8E8-150E-2A89-C355-23B8A10A4001}"/>
              </a:ext>
            </a:extLst>
          </p:cNvPr>
          <p:cNvSpPr>
            <a:spLocks noGrp="1"/>
          </p:cNvSpPr>
          <p:nvPr>
            <p:ph type="pic" sz="quarter" idx="13" hasCustomPrompt="1"/>
          </p:nvPr>
        </p:nvSpPr>
        <p:spPr>
          <a:xfrm>
            <a:off x="7554776" y="2916546"/>
            <a:ext cx="471095" cy="381363"/>
          </a:xfrm>
          <a:prstGeom prst="rect">
            <a:avLst/>
          </a:prstGeom>
        </p:spPr>
        <p:txBody>
          <a:bodyPr/>
          <a:lstStyle>
            <a:lvl1pPr marL="0" indent="0" algn="ctr">
              <a:buNone/>
              <a:defRPr sz="1200">
                <a:latin typeface="Arial Narrow" panose="020B0606020202030204" pitchFamily="34" charset="0"/>
              </a:defRPr>
            </a:lvl1pPr>
          </a:lstStyle>
          <a:p>
            <a:r>
              <a:rPr lang="en-US" sz="1800"/>
              <a:t>Add icon</a:t>
            </a:r>
            <a:endParaRPr lang="en-US"/>
          </a:p>
        </p:txBody>
      </p:sp>
      <p:sp>
        <p:nvSpPr>
          <p:cNvPr id="17" name="Picture Placeholder 18">
            <a:extLst>
              <a:ext uri="{FF2B5EF4-FFF2-40B4-BE49-F238E27FC236}">
                <a16:creationId xmlns:a16="http://schemas.microsoft.com/office/drawing/2014/main" id="{30BE9B1D-D9AE-C11B-800B-BA575585558C}"/>
              </a:ext>
            </a:extLst>
          </p:cNvPr>
          <p:cNvSpPr>
            <a:spLocks noGrp="1"/>
          </p:cNvSpPr>
          <p:nvPr>
            <p:ph type="pic" sz="quarter" idx="17" hasCustomPrompt="1"/>
          </p:nvPr>
        </p:nvSpPr>
        <p:spPr>
          <a:xfrm>
            <a:off x="9235351" y="1910702"/>
            <a:ext cx="471095" cy="381363"/>
          </a:xfrm>
          <a:prstGeom prst="rect">
            <a:avLst/>
          </a:prstGeom>
        </p:spPr>
        <p:txBody>
          <a:bodyPr/>
          <a:lstStyle>
            <a:lvl1pPr marL="0" indent="0" algn="ctr">
              <a:buNone/>
              <a:defRPr sz="1200">
                <a:latin typeface="Arial Narrow" panose="020B0606020202030204" pitchFamily="34" charset="0"/>
              </a:defRPr>
            </a:lvl1pPr>
          </a:lstStyle>
          <a:p>
            <a:r>
              <a:rPr lang="en-US" sz="1800"/>
              <a:t>Add icon</a:t>
            </a:r>
            <a:endParaRPr lang="en-US"/>
          </a:p>
        </p:txBody>
      </p:sp>
      <p:sp>
        <p:nvSpPr>
          <p:cNvPr id="18" name="Picture Placeholder 18">
            <a:extLst>
              <a:ext uri="{FF2B5EF4-FFF2-40B4-BE49-F238E27FC236}">
                <a16:creationId xmlns:a16="http://schemas.microsoft.com/office/drawing/2014/main" id="{9E042D30-2618-9344-FA9C-9A934D1FD118}"/>
              </a:ext>
            </a:extLst>
          </p:cNvPr>
          <p:cNvSpPr>
            <a:spLocks noGrp="1"/>
          </p:cNvSpPr>
          <p:nvPr>
            <p:ph type="pic" sz="quarter" idx="18" hasCustomPrompt="1"/>
          </p:nvPr>
        </p:nvSpPr>
        <p:spPr>
          <a:xfrm>
            <a:off x="10738475" y="3183155"/>
            <a:ext cx="471095" cy="381363"/>
          </a:xfrm>
          <a:prstGeom prst="rect">
            <a:avLst/>
          </a:prstGeom>
        </p:spPr>
        <p:txBody>
          <a:bodyPr/>
          <a:lstStyle>
            <a:lvl1pPr marL="0" indent="0" algn="ctr">
              <a:buNone/>
              <a:defRPr sz="1200">
                <a:latin typeface="Arial Narrow" panose="020B0606020202030204" pitchFamily="34" charset="0"/>
              </a:defRPr>
            </a:lvl1pPr>
          </a:lstStyle>
          <a:p>
            <a:r>
              <a:rPr lang="en-US" sz="1800"/>
              <a:t>Add icon</a:t>
            </a:r>
            <a:endParaRPr lang="en-US"/>
          </a:p>
        </p:txBody>
      </p:sp>
      <p:sp>
        <p:nvSpPr>
          <p:cNvPr id="19" name="Picture Placeholder 18">
            <a:extLst>
              <a:ext uri="{FF2B5EF4-FFF2-40B4-BE49-F238E27FC236}">
                <a16:creationId xmlns:a16="http://schemas.microsoft.com/office/drawing/2014/main" id="{CA3375C9-4096-8321-C735-F8F249FA7D21}"/>
              </a:ext>
            </a:extLst>
          </p:cNvPr>
          <p:cNvSpPr>
            <a:spLocks noGrp="1"/>
          </p:cNvSpPr>
          <p:nvPr>
            <p:ph type="pic" sz="quarter" idx="19" hasCustomPrompt="1"/>
          </p:nvPr>
        </p:nvSpPr>
        <p:spPr>
          <a:xfrm>
            <a:off x="8012479" y="4886011"/>
            <a:ext cx="471095" cy="381363"/>
          </a:xfrm>
          <a:prstGeom prst="rect">
            <a:avLst/>
          </a:prstGeom>
        </p:spPr>
        <p:txBody>
          <a:bodyPr/>
          <a:lstStyle>
            <a:lvl1pPr marL="0" indent="0" algn="ctr">
              <a:buNone/>
              <a:defRPr sz="1200">
                <a:latin typeface="Arial Narrow" panose="020B0606020202030204" pitchFamily="34" charset="0"/>
              </a:defRPr>
            </a:lvl1pPr>
          </a:lstStyle>
          <a:p>
            <a:r>
              <a:rPr lang="en-US" sz="1800"/>
              <a:t>Add icon</a:t>
            </a:r>
            <a:endParaRPr lang="en-US"/>
          </a:p>
        </p:txBody>
      </p:sp>
      <p:sp>
        <p:nvSpPr>
          <p:cNvPr id="20" name="Picture Placeholder 18">
            <a:extLst>
              <a:ext uri="{FF2B5EF4-FFF2-40B4-BE49-F238E27FC236}">
                <a16:creationId xmlns:a16="http://schemas.microsoft.com/office/drawing/2014/main" id="{B08876EF-8AC1-9388-0F03-136D6B64A1C3}"/>
              </a:ext>
            </a:extLst>
          </p:cNvPr>
          <p:cNvSpPr>
            <a:spLocks noGrp="1"/>
          </p:cNvSpPr>
          <p:nvPr>
            <p:ph type="pic" sz="quarter" idx="20" hasCustomPrompt="1"/>
          </p:nvPr>
        </p:nvSpPr>
        <p:spPr>
          <a:xfrm>
            <a:off x="9923230" y="5064166"/>
            <a:ext cx="471095" cy="381363"/>
          </a:xfrm>
          <a:prstGeom prst="rect">
            <a:avLst/>
          </a:prstGeom>
        </p:spPr>
        <p:txBody>
          <a:bodyPr/>
          <a:lstStyle>
            <a:lvl1pPr marL="0" indent="0" algn="ctr">
              <a:buNone/>
              <a:defRPr sz="1200">
                <a:latin typeface="Arial Narrow" panose="020B0606020202030204" pitchFamily="34" charset="0"/>
              </a:defRPr>
            </a:lvl1pPr>
          </a:lstStyle>
          <a:p>
            <a:r>
              <a:rPr lang="en-US" sz="1800"/>
              <a:t>Add icon</a:t>
            </a:r>
            <a:endParaRPr lang="en-US"/>
          </a:p>
        </p:txBody>
      </p:sp>
      <p:sp>
        <p:nvSpPr>
          <p:cNvPr id="22" name="Text Placeholder 21">
            <a:extLst>
              <a:ext uri="{FF2B5EF4-FFF2-40B4-BE49-F238E27FC236}">
                <a16:creationId xmlns:a16="http://schemas.microsoft.com/office/drawing/2014/main" id="{C1AEB3BC-EC66-E4A2-BE14-88BCA9228AD2}"/>
              </a:ext>
            </a:extLst>
          </p:cNvPr>
          <p:cNvSpPr>
            <a:spLocks noGrp="1"/>
          </p:cNvSpPr>
          <p:nvPr>
            <p:ph type="body" sz="quarter" idx="21" hasCustomPrompt="1"/>
          </p:nvPr>
        </p:nvSpPr>
        <p:spPr>
          <a:xfrm>
            <a:off x="8743950" y="3373438"/>
            <a:ext cx="1179513" cy="885825"/>
          </a:xfrm>
          <a:prstGeom prst="rect">
            <a:avLst/>
          </a:prstGeom>
        </p:spPr>
        <p:txBody>
          <a:bodyPr/>
          <a:lstStyle>
            <a:lvl1pPr marL="0" indent="0" algn="ctr">
              <a:buNone/>
              <a:defRPr sz="1600" b="1">
                <a:latin typeface="Arial Narrow" panose="020B0606020202030204" pitchFamily="34" charset="0"/>
              </a:defRPr>
            </a:lvl1pPr>
            <a:lvl2pPr marL="457200" indent="0" algn="ctr">
              <a:buNone/>
              <a:defRPr sz="1600" b="1">
                <a:latin typeface="Arial Narrow" panose="020B0606020202030204" pitchFamily="34" charset="0"/>
              </a:defRPr>
            </a:lvl2pPr>
            <a:lvl3pPr marL="914400" indent="0" algn="ctr">
              <a:buNone/>
              <a:defRPr sz="1600" b="1">
                <a:latin typeface="Arial Narrow" panose="020B0606020202030204" pitchFamily="34" charset="0"/>
              </a:defRPr>
            </a:lvl3pPr>
            <a:lvl4pPr marL="1371600" indent="0" algn="ctr">
              <a:buNone/>
              <a:defRPr sz="1600" b="1">
                <a:latin typeface="Arial Narrow" panose="020B0606020202030204" pitchFamily="34" charset="0"/>
              </a:defRPr>
            </a:lvl4pPr>
            <a:lvl5pPr marL="1828800" indent="0" algn="ctr">
              <a:buNone/>
              <a:defRPr sz="1600" b="1">
                <a:latin typeface="Arial Narrow" panose="020B0606020202030204" pitchFamily="34" charset="0"/>
              </a:defRPr>
            </a:lvl5pPr>
          </a:lstStyle>
          <a:p>
            <a:pPr lvl="0"/>
            <a:r>
              <a:rPr lang="en-US"/>
              <a:t>TITLE</a:t>
            </a:r>
          </a:p>
        </p:txBody>
      </p:sp>
      <p:sp>
        <p:nvSpPr>
          <p:cNvPr id="11" name="Text Placeholder 10">
            <a:extLst>
              <a:ext uri="{FF2B5EF4-FFF2-40B4-BE49-F238E27FC236}">
                <a16:creationId xmlns:a16="http://schemas.microsoft.com/office/drawing/2014/main" id="{EEDE68F7-C800-4446-B654-043366818B77}"/>
              </a:ext>
            </a:extLst>
          </p:cNvPr>
          <p:cNvSpPr>
            <a:spLocks noGrp="1"/>
          </p:cNvSpPr>
          <p:nvPr>
            <p:ph type="body" sz="quarter" idx="22" hasCustomPrompt="1"/>
          </p:nvPr>
        </p:nvSpPr>
        <p:spPr>
          <a:xfrm>
            <a:off x="457199" y="182879"/>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39311483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1_Org Char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Text Placeholder 13">
            <a:extLst>
              <a:ext uri="{FF2B5EF4-FFF2-40B4-BE49-F238E27FC236}">
                <a16:creationId xmlns:a16="http://schemas.microsoft.com/office/drawing/2014/main" id="{7B5F42D9-1E09-AE5C-1451-12FD9DA1303D}"/>
              </a:ext>
            </a:extLst>
          </p:cNvPr>
          <p:cNvSpPr>
            <a:spLocks noGrp="1"/>
          </p:cNvSpPr>
          <p:nvPr>
            <p:ph type="body" sz="quarter" idx="13"/>
          </p:nvPr>
        </p:nvSpPr>
        <p:spPr>
          <a:xfrm>
            <a:off x="331788" y="1653708"/>
            <a:ext cx="4724400" cy="4195763"/>
          </a:xfrm>
          <a:prstGeom prst="rect">
            <a:avLst/>
          </a:prstGeom>
        </p:spPr>
        <p:txBody>
          <a:bodyPr/>
          <a:lstStyle>
            <a:lvl1pPr marL="228600" indent="-228600">
              <a:buFont typeface="Wingdings" panose="05000000000000000000" pitchFamily="2" charset="2"/>
              <a:buChar char="§"/>
              <a:defRPr>
                <a:solidFill>
                  <a:srgbClr val="006C8A"/>
                </a:solidFill>
                <a:latin typeface="Arial" panose="020B0604020202020204" pitchFamily="34" charset="0"/>
                <a:cs typeface="Arial" panose="020B0604020202020204" pitchFamily="34" charset="0"/>
              </a:defRPr>
            </a:lvl1pPr>
          </a:lstStyle>
          <a:p>
            <a:r>
              <a:rPr lang="en-US"/>
              <a:t>Add comments here….</a:t>
            </a:r>
          </a:p>
        </p:txBody>
      </p:sp>
      <p:graphicFrame>
        <p:nvGraphicFramePr>
          <p:cNvPr id="6" name="SmartArt Placeholder 11">
            <a:extLst>
              <a:ext uri="{FF2B5EF4-FFF2-40B4-BE49-F238E27FC236}">
                <a16:creationId xmlns:a16="http://schemas.microsoft.com/office/drawing/2014/main" id="{0CB6A522-63E8-1079-046F-25482EE26AA2}"/>
              </a:ext>
            </a:extLst>
          </p:cNvPr>
          <p:cNvGraphicFramePr>
            <a:graphicFrameLocks/>
          </p:cNvGraphicFramePr>
          <p:nvPr userDrawn="1">
            <p:extLst>
              <p:ext uri="{D42A27DB-BD31-4B8C-83A1-F6EECF244321}">
                <p14:modId xmlns:p14="http://schemas.microsoft.com/office/powerpoint/2010/main" val="203190129"/>
              </p:ext>
            </p:extLst>
          </p:nvPr>
        </p:nvGraphicFramePr>
        <p:xfrm>
          <a:off x="5446713" y="1653708"/>
          <a:ext cx="6413500" cy="4195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 Placeholder 7">
            <a:extLst>
              <a:ext uri="{FF2B5EF4-FFF2-40B4-BE49-F238E27FC236}">
                <a16:creationId xmlns:a16="http://schemas.microsoft.com/office/drawing/2014/main" id="{C5AF5363-0862-F441-9F39-38C524785A4E}"/>
              </a:ext>
            </a:extLst>
          </p:cNvPr>
          <p:cNvSpPr>
            <a:spLocks noGrp="1"/>
          </p:cNvSpPr>
          <p:nvPr>
            <p:ph type="body" sz="quarter" idx="14" hasCustomPrompt="1"/>
          </p:nvPr>
        </p:nvSpPr>
        <p:spPr>
          <a:xfrm>
            <a:off x="457200"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7268941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2_5 banners with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24" name="Text Placeholder 23">
            <a:extLst>
              <a:ext uri="{FF2B5EF4-FFF2-40B4-BE49-F238E27FC236}">
                <a16:creationId xmlns:a16="http://schemas.microsoft.com/office/drawing/2014/main" id="{B339BEC1-D8EB-BA1C-7590-075768CF409C}"/>
              </a:ext>
            </a:extLst>
          </p:cNvPr>
          <p:cNvSpPr>
            <a:spLocks noGrp="1"/>
          </p:cNvSpPr>
          <p:nvPr>
            <p:ph type="body" sz="quarter" idx="22"/>
          </p:nvPr>
        </p:nvSpPr>
        <p:spPr>
          <a:xfrm>
            <a:off x="5170849" y="4440817"/>
            <a:ext cx="1871663" cy="1573701"/>
          </a:xfrm>
          <a:prstGeom prst="rect">
            <a:avLst/>
          </a:prstGeom>
        </p:spPr>
        <p:txBody>
          <a:bodyPr>
            <a:normAutofit/>
          </a:bodyPr>
          <a:lstStyle>
            <a:lvl1pPr marL="0" indent="0" algn="ctr">
              <a:buNone/>
              <a:defRPr sz="2000">
                <a:latin typeface="Arial" panose="020B0604020202020204" pitchFamily="34" charset="0"/>
                <a:cs typeface="Arial" panose="020B0604020202020204" pitchFamily="34" charset="0"/>
              </a:defRPr>
            </a:lvl1pPr>
          </a:lstStyle>
          <a:p>
            <a:endParaRPr lang="en-US"/>
          </a:p>
        </p:txBody>
      </p:sp>
      <p:sp>
        <p:nvSpPr>
          <p:cNvPr id="27" name="Picture Placeholder 3">
            <a:extLst>
              <a:ext uri="{FF2B5EF4-FFF2-40B4-BE49-F238E27FC236}">
                <a16:creationId xmlns:a16="http://schemas.microsoft.com/office/drawing/2014/main" id="{806FD745-2A26-9D14-2823-6EFA66670B06}"/>
              </a:ext>
            </a:extLst>
          </p:cNvPr>
          <p:cNvSpPr>
            <a:spLocks noGrp="1"/>
          </p:cNvSpPr>
          <p:nvPr>
            <p:ph type="pic" sz="quarter" idx="25"/>
          </p:nvPr>
        </p:nvSpPr>
        <p:spPr>
          <a:xfrm>
            <a:off x="1508253" y="1593850"/>
            <a:ext cx="1025525" cy="950913"/>
          </a:xfrm>
          <a:prstGeom prst="rect">
            <a:avLst/>
          </a:prstGeom>
        </p:spPr>
        <p:txBody>
          <a:bodyPr/>
          <a:lstStyle/>
          <a:p>
            <a:endParaRPr lang="en-US"/>
          </a:p>
        </p:txBody>
      </p:sp>
      <p:sp>
        <p:nvSpPr>
          <p:cNvPr id="29" name="TextBox 28">
            <a:extLst>
              <a:ext uri="{FF2B5EF4-FFF2-40B4-BE49-F238E27FC236}">
                <a16:creationId xmlns:a16="http://schemas.microsoft.com/office/drawing/2014/main" id="{800E1A31-22D0-3467-0E48-EC0440DCF9BE}"/>
              </a:ext>
            </a:extLst>
          </p:cNvPr>
          <p:cNvSpPr txBox="1"/>
          <p:nvPr userDrawn="1"/>
        </p:nvSpPr>
        <p:spPr>
          <a:xfrm>
            <a:off x="3082636" y="3244334"/>
            <a:ext cx="6165272" cy="369332"/>
          </a:xfrm>
          <a:prstGeom prst="rect">
            <a:avLst/>
          </a:prstGeom>
          <a:noFill/>
        </p:spPr>
        <p:txBody>
          <a:bodyPr wrap="square">
            <a:spAutoFit/>
          </a:bodyPr>
          <a:lstStyle/>
          <a:p>
            <a:pPr lvl="1"/>
            <a:endParaRPr lang="en-US"/>
          </a:p>
        </p:txBody>
      </p:sp>
      <p:sp>
        <p:nvSpPr>
          <p:cNvPr id="13" name="Text Placeholder 12">
            <a:extLst>
              <a:ext uri="{FF2B5EF4-FFF2-40B4-BE49-F238E27FC236}">
                <a16:creationId xmlns:a16="http://schemas.microsoft.com/office/drawing/2014/main" id="{AD7B8F9E-A59F-99E0-F9E3-40C80796CE06}"/>
              </a:ext>
            </a:extLst>
          </p:cNvPr>
          <p:cNvSpPr>
            <a:spLocks noGrp="1"/>
          </p:cNvSpPr>
          <p:nvPr>
            <p:ph type="body" sz="quarter" idx="27" hasCustomPrompt="1"/>
          </p:nvPr>
        </p:nvSpPr>
        <p:spPr>
          <a:xfrm>
            <a:off x="1085850" y="4455117"/>
            <a:ext cx="1890713" cy="1566274"/>
          </a:xfrm>
          <a:prstGeom prst="rect">
            <a:avLst/>
          </a:prstGeom>
        </p:spPr>
        <p:txBody>
          <a:bodyPr/>
          <a:lstStyle>
            <a:lvl1pPr marL="0" indent="0" algn="ctr">
              <a:buNone/>
              <a:defRPr sz="1800">
                <a:latin typeface="Arial" panose="020B0604020202020204" pitchFamily="34" charset="0"/>
                <a:cs typeface="Arial" panose="020B0604020202020204" pitchFamily="34" charset="0"/>
              </a:defRPr>
            </a:lvl1pPr>
            <a:lvl2pPr marL="457200" indent="0">
              <a:buNone/>
              <a:defRPr sz="1800">
                <a:latin typeface="Arial" panose="020B0604020202020204" pitchFamily="34" charset="0"/>
                <a:cs typeface="Arial" panose="020B0604020202020204" pitchFamily="34" charset="0"/>
              </a:defRPr>
            </a:lvl2pPr>
            <a:lvl3pPr marL="914400" indent="0">
              <a:buNone/>
              <a:defRPr sz="1800">
                <a:latin typeface="Arial" panose="020B0604020202020204" pitchFamily="34" charset="0"/>
                <a:cs typeface="Arial" panose="020B0604020202020204" pitchFamily="34" charset="0"/>
              </a:defRPr>
            </a:lvl3pPr>
            <a:lvl4pPr marL="1371600" indent="0">
              <a:buNone/>
              <a:defRPr sz="1800">
                <a:latin typeface="Arial" panose="020B0604020202020204" pitchFamily="34" charset="0"/>
                <a:cs typeface="Arial" panose="020B0604020202020204" pitchFamily="34" charset="0"/>
              </a:defRPr>
            </a:lvl4pPr>
            <a:lvl5pPr marL="1828800" indent="0">
              <a:buNone/>
              <a:defRPr sz="1800">
                <a:latin typeface="Arial" panose="020B0604020202020204" pitchFamily="34" charset="0"/>
                <a:cs typeface="Arial" panose="020B0604020202020204" pitchFamily="34" charset="0"/>
              </a:defRPr>
            </a:lvl5pPr>
          </a:lstStyle>
          <a:p>
            <a:pPr lvl="0"/>
            <a:r>
              <a:rPr lang="en-US"/>
              <a:t>Click to Edit</a:t>
            </a:r>
          </a:p>
        </p:txBody>
      </p:sp>
      <p:sp>
        <p:nvSpPr>
          <p:cNvPr id="14" name="Rectangle 13">
            <a:extLst>
              <a:ext uri="{FF2B5EF4-FFF2-40B4-BE49-F238E27FC236}">
                <a16:creationId xmlns:a16="http://schemas.microsoft.com/office/drawing/2014/main" id="{01D38031-101A-A27C-57CF-E0CF28D844E1}"/>
              </a:ext>
            </a:extLst>
          </p:cNvPr>
          <p:cNvSpPr/>
          <p:nvPr userDrawn="1"/>
        </p:nvSpPr>
        <p:spPr>
          <a:xfrm>
            <a:off x="1" y="1325268"/>
            <a:ext cx="12192000" cy="74152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Pentagon 8">
            <a:extLst>
              <a:ext uri="{FF2B5EF4-FFF2-40B4-BE49-F238E27FC236}">
                <a16:creationId xmlns:a16="http://schemas.microsoft.com/office/drawing/2014/main" id="{3B64D35E-6CEC-04A1-2C1C-84EBE9745C86}"/>
              </a:ext>
            </a:extLst>
          </p:cNvPr>
          <p:cNvSpPr/>
          <p:nvPr userDrawn="1"/>
        </p:nvSpPr>
        <p:spPr>
          <a:xfrm rot="5400000">
            <a:off x="892376" y="2060347"/>
            <a:ext cx="2277614" cy="1889682"/>
          </a:xfrm>
          <a:custGeom>
            <a:avLst/>
            <a:gdLst>
              <a:gd name="connsiteX0" fmla="*/ 0 w 2603717"/>
              <a:gd name="connsiteY0" fmla="*/ 0 h 1939655"/>
              <a:gd name="connsiteX1" fmla="*/ 1633890 w 2603717"/>
              <a:gd name="connsiteY1" fmla="*/ 0 h 1939655"/>
              <a:gd name="connsiteX2" fmla="*/ 2603717 w 2603717"/>
              <a:gd name="connsiteY2" fmla="*/ 969828 h 1939655"/>
              <a:gd name="connsiteX3" fmla="*/ 1633890 w 2603717"/>
              <a:gd name="connsiteY3" fmla="*/ 1939655 h 1939655"/>
              <a:gd name="connsiteX4" fmla="*/ 0 w 2603717"/>
              <a:gd name="connsiteY4" fmla="*/ 1939655 h 1939655"/>
              <a:gd name="connsiteX5" fmla="*/ 0 w 2603717"/>
              <a:gd name="connsiteY5" fmla="*/ 0 h 1939655"/>
              <a:gd name="connsiteX0" fmla="*/ 0 w 2262755"/>
              <a:gd name="connsiteY0" fmla="*/ 0 h 1939655"/>
              <a:gd name="connsiteX1" fmla="*/ 1633890 w 2262755"/>
              <a:gd name="connsiteY1" fmla="*/ 0 h 1939655"/>
              <a:gd name="connsiteX2" fmla="*/ 2262755 w 2262755"/>
              <a:gd name="connsiteY2" fmla="*/ 985327 h 1939655"/>
              <a:gd name="connsiteX3" fmla="*/ 1633890 w 2262755"/>
              <a:gd name="connsiteY3" fmla="*/ 1939655 h 1939655"/>
              <a:gd name="connsiteX4" fmla="*/ 0 w 2262755"/>
              <a:gd name="connsiteY4" fmla="*/ 1939655 h 1939655"/>
              <a:gd name="connsiteX5" fmla="*/ 0 w 2262755"/>
              <a:gd name="connsiteY5" fmla="*/ 0 h 1939655"/>
              <a:gd name="connsiteX0" fmla="*/ 0 w 2169765"/>
              <a:gd name="connsiteY0" fmla="*/ 0 h 1939655"/>
              <a:gd name="connsiteX1" fmla="*/ 1633890 w 2169765"/>
              <a:gd name="connsiteY1" fmla="*/ 0 h 1939655"/>
              <a:gd name="connsiteX2" fmla="*/ 2169765 w 2169765"/>
              <a:gd name="connsiteY2" fmla="*/ 1031822 h 1939655"/>
              <a:gd name="connsiteX3" fmla="*/ 1633890 w 2169765"/>
              <a:gd name="connsiteY3" fmla="*/ 1939655 h 1939655"/>
              <a:gd name="connsiteX4" fmla="*/ 0 w 2169765"/>
              <a:gd name="connsiteY4" fmla="*/ 1939655 h 1939655"/>
              <a:gd name="connsiteX5" fmla="*/ 0 w 2169765"/>
              <a:gd name="connsiteY5" fmla="*/ 0 h 1939655"/>
              <a:gd name="connsiteX0" fmla="*/ 0 w 2089331"/>
              <a:gd name="connsiteY0" fmla="*/ 0 h 1939655"/>
              <a:gd name="connsiteX1" fmla="*/ 1633890 w 2089331"/>
              <a:gd name="connsiteY1" fmla="*/ 0 h 1939655"/>
              <a:gd name="connsiteX2" fmla="*/ 2089331 w 2089331"/>
              <a:gd name="connsiteY2" fmla="*/ 1031822 h 1939655"/>
              <a:gd name="connsiteX3" fmla="*/ 1633890 w 2089331"/>
              <a:gd name="connsiteY3" fmla="*/ 1939655 h 1939655"/>
              <a:gd name="connsiteX4" fmla="*/ 0 w 2089331"/>
              <a:gd name="connsiteY4" fmla="*/ 1939655 h 1939655"/>
              <a:gd name="connsiteX5" fmla="*/ 0 w 2089331"/>
              <a:gd name="connsiteY5" fmla="*/ 0 h 193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9331" h="1939655">
                <a:moveTo>
                  <a:pt x="0" y="0"/>
                </a:moveTo>
                <a:lnTo>
                  <a:pt x="1633890" y="0"/>
                </a:lnTo>
                <a:lnTo>
                  <a:pt x="2089331" y="1031822"/>
                </a:lnTo>
                <a:lnTo>
                  <a:pt x="1633890" y="1939655"/>
                </a:lnTo>
                <a:lnTo>
                  <a:pt x="0" y="1939655"/>
                </a:lnTo>
                <a:lnTo>
                  <a:pt x="0" y="0"/>
                </a:lnTo>
                <a:close/>
              </a:path>
            </a:pathLst>
          </a:custGeom>
          <a:gradFill flip="none" rotWithShape="1">
            <a:gsLst>
              <a:gs pos="0">
                <a:srgbClr val="006C8A"/>
              </a:gs>
              <a:gs pos="29000">
                <a:srgbClr val="007899"/>
              </a:gs>
              <a:gs pos="98000">
                <a:srgbClr val="00A5D2"/>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6A8CD12-8B69-FE91-E6E7-D06DA6563EAE}"/>
              </a:ext>
            </a:extLst>
          </p:cNvPr>
          <p:cNvSpPr/>
          <p:nvPr userDrawn="1"/>
        </p:nvSpPr>
        <p:spPr>
          <a:xfrm>
            <a:off x="1270859" y="1330303"/>
            <a:ext cx="1487837" cy="1487837"/>
          </a:xfrm>
          <a:prstGeom prst="ellipse">
            <a:avLst/>
          </a:prstGeom>
          <a:solidFill>
            <a:srgbClr val="FBF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a:extLst>
              <a:ext uri="{FF2B5EF4-FFF2-40B4-BE49-F238E27FC236}">
                <a16:creationId xmlns:a16="http://schemas.microsoft.com/office/drawing/2014/main" id="{26AC7788-E04C-212F-49BE-A83F6433E45A}"/>
              </a:ext>
            </a:extLst>
          </p:cNvPr>
          <p:cNvSpPr>
            <a:spLocks noGrp="1"/>
          </p:cNvSpPr>
          <p:nvPr>
            <p:ph type="body" sz="quarter" idx="26" hasCustomPrompt="1"/>
          </p:nvPr>
        </p:nvSpPr>
        <p:spPr>
          <a:xfrm>
            <a:off x="1085850" y="2885451"/>
            <a:ext cx="1872839" cy="1305365"/>
          </a:xfrm>
          <a:prstGeom prst="rect">
            <a:avLst/>
          </a:prstGeom>
        </p:spPr>
        <p:txBody>
          <a:bodyPr/>
          <a:lstStyle>
            <a:lvl1pPr marL="0" indent="0" algn="ctr">
              <a:buNone/>
              <a:defRPr sz="2400" b="1">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US"/>
              <a:t>STEP</a:t>
            </a:r>
          </a:p>
        </p:txBody>
      </p:sp>
      <p:grpSp>
        <p:nvGrpSpPr>
          <p:cNvPr id="35" name="Group 34">
            <a:extLst>
              <a:ext uri="{FF2B5EF4-FFF2-40B4-BE49-F238E27FC236}">
                <a16:creationId xmlns:a16="http://schemas.microsoft.com/office/drawing/2014/main" id="{F5A1DCB2-35E3-10E2-1B54-7F42CC5C8513}"/>
              </a:ext>
            </a:extLst>
          </p:cNvPr>
          <p:cNvGrpSpPr/>
          <p:nvPr userDrawn="1"/>
        </p:nvGrpSpPr>
        <p:grpSpPr>
          <a:xfrm>
            <a:off x="1783265" y="4138482"/>
            <a:ext cx="370502" cy="118776"/>
            <a:chOff x="425769" y="5244193"/>
            <a:chExt cx="370502" cy="118776"/>
          </a:xfrm>
        </p:grpSpPr>
        <p:cxnSp>
          <p:nvCxnSpPr>
            <p:cNvPr id="28" name="Straight Connector 27">
              <a:extLst>
                <a:ext uri="{FF2B5EF4-FFF2-40B4-BE49-F238E27FC236}">
                  <a16:creationId xmlns:a16="http://schemas.microsoft.com/office/drawing/2014/main" id="{8E46620E-0DD8-449F-EC12-BCEFDD97E145}"/>
                </a:ext>
              </a:extLst>
            </p:cNvPr>
            <p:cNvCxnSpPr>
              <a:cxnSpLocks/>
            </p:cNvCxnSpPr>
            <p:nvPr userDrawn="1"/>
          </p:nvCxnSpPr>
          <p:spPr>
            <a:xfrm>
              <a:off x="425769" y="5246819"/>
              <a:ext cx="199053" cy="116150"/>
            </a:xfrm>
            <a:prstGeom prst="line">
              <a:avLst/>
            </a:prstGeom>
            <a:ln w="57150" cap="rnd"/>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1F3B5685-3FD4-A5D6-93DF-C203CB7F2218}"/>
                </a:ext>
              </a:extLst>
            </p:cNvPr>
            <p:cNvCxnSpPr>
              <a:cxnSpLocks/>
            </p:cNvCxnSpPr>
            <p:nvPr userDrawn="1"/>
          </p:nvCxnSpPr>
          <p:spPr>
            <a:xfrm flipH="1">
              <a:off x="620773" y="5244193"/>
              <a:ext cx="175498" cy="118776"/>
            </a:xfrm>
            <a:prstGeom prst="line">
              <a:avLst/>
            </a:prstGeom>
            <a:ln w="57150" cap="rnd"/>
          </p:spPr>
          <p:style>
            <a:lnRef idx="2">
              <a:schemeClr val="accent1"/>
            </a:lnRef>
            <a:fillRef idx="0">
              <a:schemeClr val="accent1"/>
            </a:fillRef>
            <a:effectRef idx="1">
              <a:schemeClr val="accent1"/>
            </a:effectRef>
            <a:fontRef idx="minor">
              <a:schemeClr val="tx1"/>
            </a:fontRef>
          </p:style>
        </p:cxnSp>
      </p:grpSp>
      <p:sp>
        <p:nvSpPr>
          <p:cNvPr id="36" name="Text Placeholder 12">
            <a:extLst>
              <a:ext uri="{FF2B5EF4-FFF2-40B4-BE49-F238E27FC236}">
                <a16:creationId xmlns:a16="http://schemas.microsoft.com/office/drawing/2014/main" id="{5D2D9986-06B1-3B3E-EC49-7F79D68B1C55}"/>
              </a:ext>
            </a:extLst>
          </p:cNvPr>
          <p:cNvSpPr>
            <a:spLocks noGrp="1"/>
          </p:cNvSpPr>
          <p:nvPr>
            <p:ph type="body" sz="quarter" idx="28" hasCustomPrompt="1"/>
          </p:nvPr>
        </p:nvSpPr>
        <p:spPr>
          <a:xfrm>
            <a:off x="3116840" y="4447689"/>
            <a:ext cx="1890713" cy="1573702"/>
          </a:xfrm>
          <a:prstGeom prst="rect">
            <a:avLst/>
          </a:prstGeom>
        </p:spPr>
        <p:txBody>
          <a:bodyPr/>
          <a:lstStyle>
            <a:lvl1pPr marL="0" indent="0" algn="ctr">
              <a:buNone/>
              <a:defRPr sz="1800">
                <a:latin typeface="Arial" panose="020B0604020202020204" pitchFamily="34" charset="0"/>
                <a:cs typeface="Arial" panose="020B0604020202020204" pitchFamily="34" charset="0"/>
              </a:defRPr>
            </a:lvl1pPr>
            <a:lvl2pPr marL="457200" indent="0">
              <a:buNone/>
              <a:defRPr sz="1800">
                <a:latin typeface="Arial" panose="020B0604020202020204" pitchFamily="34" charset="0"/>
                <a:cs typeface="Arial" panose="020B0604020202020204" pitchFamily="34" charset="0"/>
              </a:defRPr>
            </a:lvl2pPr>
            <a:lvl3pPr marL="914400" indent="0">
              <a:buNone/>
              <a:defRPr sz="1800">
                <a:latin typeface="Arial" panose="020B0604020202020204" pitchFamily="34" charset="0"/>
                <a:cs typeface="Arial" panose="020B0604020202020204" pitchFamily="34" charset="0"/>
              </a:defRPr>
            </a:lvl3pPr>
            <a:lvl4pPr marL="1371600" indent="0">
              <a:buNone/>
              <a:defRPr sz="1800">
                <a:latin typeface="Arial" panose="020B0604020202020204" pitchFamily="34" charset="0"/>
                <a:cs typeface="Arial" panose="020B0604020202020204" pitchFamily="34" charset="0"/>
              </a:defRPr>
            </a:lvl4pPr>
            <a:lvl5pPr marL="1828800" indent="0">
              <a:buNone/>
              <a:defRPr sz="1800">
                <a:latin typeface="Arial" panose="020B0604020202020204" pitchFamily="34" charset="0"/>
                <a:cs typeface="Arial" panose="020B0604020202020204" pitchFamily="34" charset="0"/>
              </a:defRPr>
            </a:lvl5pPr>
          </a:lstStyle>
          <a:p>
            <a:pPr lvl="0"/>
            <a:r>
              <a:rPr lang="en-US"/>
              <a:t>Click to Edit</a:t>
            </a:r>
          </a:p>
        </p:txBody>
      </p:sp>
      <p:sp>
        <p:nvSpPr>
          <p:cNvPr id="37" name="Arrow: Pentagon 8">
            <a:extLst>
              <a:ext uri="{FF2B5EF4-FFF2-40B4-BE49-F238E27FC236}">
                <a16:creationId xmlns:a16="http://schemas.microsoft.com/office/drawing/2014/main" id="{7B45E7FA-02B8-2D28-DBA6-B7F1923C02FC}"/>
              </a:ext>
            </a:extLst>
          </p:cNvPr>
          <p:cNvSpPr/>
          <p:nvPr userDrawn="1"/>
        </p:nvSpPr>
        <p:spPr>
          <a:xfrm rot="5400000">
            <a:off x="2923366" y="2052920"/>
            <a:ext cx="2277614" cy="1889682"/>
          </a:xfrm>
          <a:custGeom>
            <a:avLst/>
            <a:gdLst>
              <a:gd name="connsiteX0" fmla="*/ 0 w 2603717"/>
              <a:gd name="connsiteY0" fmla="*/ 0 h 1939655"/>
              <a:gd name="connsiteX1" fmla="*/ 1633890 w 2603717"/>
              <a:gd name="connsiteY1" fmla="*/ 0 h 1939655"/>
              <a:gd name="connsiteX2" fmla="*/ 2603717 w 2603717"/>
              <a:gd name="connsiteY2" fmla="*/ 969828 h 1939655"/>
              <a:gd name="connsiteX3" fmla="*/ 1633890 w 2603717"/>
              <a:gd name="connsiteY3" fmla="*/ 1939655 h 1939655"/>
              <a:gd name="connsiteX4" fmla="*/ 0 w 2603717"/>
              <a:gd name="connsiteY4" fmla="*/ 1939655 h 1939655"/>
              <a:gd name="connsiteX5" fmla="*/ 0 w 2603717"/>
              <a:gd name="connsiteY5" fmla="*/ 0 h 1939655"/>
              <a:gd name="connsiteX0" fmla="*/ 0 w 2262755"/>
              <a:gd name="connsiteY0" fmla="*/ 0 h 1939655"/>
              <a:gd name="connsiteX1" fmla="*/ 1633890 w 2262755"/>
              <a:gd name="connsiteY1" fmla="*/ 0 h 1939655"/>
              <a:gd name="connsiteX2" fmla="*/ 2262755 w 2262755"/>
              <a:gd name="connsiteY2" fmla="*/ 985327 h 1939655"/>
              <a:gd name="connsiteX3" fmla="*/ 1633890 w 2262755"/>
              <a:gd name="connsiteY3" fmla="*/ 1939655 h 1939655"/>
              <a:gd name="connsiteX4" fmla="*/ 0 w 2262755"/>
              <a:gd name="connsiteY4" fmla="*/ 1939655 h 1939655"/>
              <a:gd name="connsiteX5" fmla="*/ 0 w 2262755"/>
              <a:gd name="connsiteY5" fmla="*/ 0 h 1939655"/>
              <a:gd name="connsiteX0" fmla="*/ 0 w 2169765"/>
              <a:gd name="connsiteY0" fmla="*/ 0 h 1939655"/>
              <a:gd name="connsiteX1" fmla="*/ 1633890 w 2169765"/>
              <a:gd name="connsiteY1" fmla="*/ 0 h 1939655"/>
              <a:gd name="connsiteX2" fmla="*/ 2169765 w 2169765"/>
              <a:gd name="connsiteY2" fmla="*/ 1031822 h 1939655"/>
              <a:gd name="connsiteX3" fmla="*/ 1633890 w 2169765"/>
              <a:gd name="connsiteY3" fmla="*/ 1939655 h 1939655"/>
              <a:gd name="connsiteX4" fmla="*/ 0 w 2169765"/>
              <a:gd name="connsiteY4" fmla="*/ 1939655 h 1939655"/>
              <a:gd name="connsiteX5" fmla="*/ 0 w 2169765"/>
              <a:gd name="connsiteY5" fmla="*/ 0 h 1939655"/>
              <a:gd name="connsiteX0" fmla="*/ 0 w 2089331"/>
              <a:gd name="connsiteY0" fmla="*/ 0 h 1939655"/>
              <a:gd name="connsiteX1" fmla="*/ 1633890 w 2089331"/>
              <a:gd name="connsiteY1" fmla="*/ 0 h 1939655"/>
              <a:gd name="connsiteX2" fmla="*/ 2089331 w 2089331"/>
              <a:gd name="connsiteY2" fmla="*/ 1031822 h 1939655"/>
              <a:gd name="connsiteX3" fmla="*/ 1633890 w 2089331"/>
              <a:gd name="connsiteY3" fmla="*/ 1939655 h 1939655"/>
              <a:gd name="connsiteX4" fmla="*/ 0 w 2089331"/>
              <a:gd name="connsiteY4" fmla="*/ 1939655 h 1939655"/>
              <a:gd name="connsiteX5" fmla="*/ 0 w 2089331"/>
              <a:gd name="connsiteY5" fmla="*/ 0 h 193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9331" h="1939655">
                <a:moveTo>
                  <a:pt x="0" y="0"/>
                </a:moveTo>
                <a:lnTo>
                  <a:pt x="1633890" y="0"/>
                </a:lnTo>
                <a:lnTo>
                  <a:pt x="2089331" y="1031822"/>
                </a:lnTo>
                <a:lnTo>
                  <a:pt x="1633890" y="1939655"/>
                </a:lnTo>
                <a:lnTo>
                  <a:pt x="0" y="1939655"/>
                </a:lnTo>
                <a:lnTo>
                  <a:pt x="0" y="0"/>
                </a:lnTo>
                <a:close/>
              </a:path>
            </a:pathLst>
          </a:custGeom>
          <a:gradFill flip="none" rotWithShape="1">
            <a:gsLst>
              <a:gs pos="0">
                <a:srgbClr val="00A5D2"/>
              </a:gs>
              <a:gs pos="100000">
                <a:srgbClr val="6CC24A"/>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21675461-3BAB-899C-7E9B-AE93DF74E7E1}"/>
              </a:ext>
            </a:extLst>
          </p:cNvPr>
          <p:cNvSpPr/>
          <p:nvPr userDrawn="1"/>
        </p:nvSpPr>
        <p:spPr>
          <a:xfrm>
            <a:off x="3301849" y="1322876"/>
            <a:ext cx="1487837" cy="1487837"/>
          </a:xfrm>
          <a:prstGeom prst="ellipse">
            <a:avLst/>
          </a:prstGeom>
          <a:solidFill>
            <a:srgbClr val="FBF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10">
            <a:extLst>
              <a:ext uri="{FF2B5EF4-FFF2-40B4-BE49-F238E27FC236}">
                <a16:creationId xmlns:a16="http://schemas.microsoft.com/office/drawing/2014/main" id="{11EDB6E3-D701-D281-5740-9307AF5E7450}"/>
              </a:ext>
            </a:extLst>
          </p:cNvPr>
          <p:cNvSpPr>
            <a:spLocks noGrp="1"/>
          </p:cNvSpPr>
          <p:nvPr>
            <p:ph type="body" sz="quarter" idx="29" hasCustomPrompt="1"/>
          </p:nvPr>
        </p:nvSpPr>
        <p:spPr>
          <a:xfrm>
            <a:off x="3116840" y="2878024"/>
            <a:ext cx="1889682" cy="1305365"/>
          </a:xfrm>
          <a:prstGeom prst="rect">
            <a:avLst/>
          </a:prstGeom>
        </p:spPr>
        <p:txBody>
          <a:bodyPr/>
          <a:lstStyle>
            <a:lvl1pPr marL="0" indent="0" algn="ctr">
              <a:buNone/>
              <a:defRPr sz="2400" b="1">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US"/>
              <a:t>STEP</a:t>
            </a:r>
          </a:p>
        </p:txBody>
      </p:sp>
      <p:grpSp>
        <p:nvGrpSpPr>
          <p:cNvPr id="40" name="Group 39">
            <a:extLst>
              <a:ext uri="{FF2B5EF4-FFF2-40B4-BE49-F238E27FC236}">
                <a16:creationId xmlns:a16="http://schemas.microsoft.com/office/drawing/2014/main" id="{AEF6A5CB-88F6-164F-E14A-7DCA0D578A05}"/>
              </a:ext>
            </a:extLst>
          </p:cNvPr>
          <p:cNvGrpSpPr/>
          <p:nvPr userDrawn="1"/>
        </p:nvGrpSpPr>
        <p:grpSpPr>
          <a:xfrm>
            <a:off x="3819161" y="4131055"/>
            <a:ext cx="370502" cy="118776"/>
            <a:chOff x="425769" y="5244193"/>
            <a:chExt cx="370502" cy="118776"/>
          </a:xfrm>
        </p:grpSpPr>
        <p:cxnSp>
          <p:nvCxnSpPr>
            <p:cNvPr id="41" name="Straight Connector 40">
              <a:extLst>
                <a:ext uri="{FF2B5EF4-FFF2-40B4-BE49-F238E27FC236}">
                  <a16:creationId xmlns:a16="http://schemas.microsoft.com/office/drawing/2014/main" id="{1BE5D637-A5AA-961F-CC13-30E6E256C890}"/>
                </a:ext>
              </a:extLst>
            </p:cNvPr>
            <p:cNvCxnSpPr>
              <a:cxnSpLocks/>
            </p:cNvCxnSpPr>
            <p:nvPr userDrawn="1"/>
          </p:nvCxnSpPr>
          <p:spPr>
            <a:xfrm>
              <a:off x="425769" y="5246819"/>
              <a:ext cx="199053" cy="116150"/>
            </a:xfrm>
            <a:prstGeom prst="line">
              <a:avLst/>
            </a:prstGeom>
            <a:ln w="57150" cap="rnd">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93555A92-58D3-7C0D-7EB5-EECE7AEE51F8}"/>
                </a:ext>
              </a:extLst>
            </p:cNvPr>
            <p:cNvCxnSpPr>
              <a:cxnSpLocks/>
            </p:cNvCxnSpPr>
            <p:nvPr userDrawn="1"/>
          </p:nvCxnSpPr>
          <p:spPr>
            <a:xfrm flipH="1">
              <a:off x="620773" y="5244193"/>
              <a:ext cx="175498" cy="118776"/>
            </a:xfrm>
            <a:prstGeom prst="line">
              <a:avLst/>
            </a:prstGeom>
            <a:ln w="57150" cap="rnd">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sp>
        <p:nvSpPr>
          <p:cNvPr id="44" name="Arrow: Pentagon 8">
            <a:extLst>
              <a:ext uri="{FF2B5EF4-FFF2-40B4-BE49-F238E27FC236}">
                <a16:creationId xmlns:a16="http://schemas.microsoft.com/office/drawing/2014/main" id="{A81E7EC0-B3AE-6889-6989-7AC0BC4C931B}"/>
              </a:ext>
            </a:extLst>
          </p:cNvPr>
          <p:cNvSpPr/>
          <p:nvPr userDrawn="1"/>
        </p:nvSpPr>
        <p:spPr>
          <a:xfrm rot="5400000">
            <a:off x="4998370" y="2106954"/>
            <a:ext cx="2277614" cy="1889682"/>
          </a:xfrm>
          <a:custGeom>
            <a:avLst/>
            <a:gdLst>
              <a:gd name="connsiteX0" fmla="*/ 0 w 2603717"/>
              <a:gd name="connsiteY0" fmla="*/ 0 h 1939655"/>
              <a:gd name="connsiteX1" fmla="*/ 1633890 w 2603717"/>
              <a:gd name="connsiteY1" fmla="*/ 0 h 1939655"/>
              <a:gd name="connsiteX2" fmla="*/ 2603717 w 2603717"/>
              <a:gd name="connsiteY2" fmla="*/ 969828 h 1939655"/>
              <a:gd name="connsiteX3" fmla="*/ 1633890 w 2603717"/>
              <a:gd name="connsiteY3" fmla="*/ 1939655 h 1939655"/>
              <a:gd name="connsiteX4" fmla="*/ 0 w 2603717"/>
              <a:gd name="connsiteY4" fmla="*/ 1939655 h 1939655"/>
              <a:gd name="connsiteX5" fmla="*/ 0 w 2603717"/>
              <a:gd name="connsiteY5" fmla="*/ 0 h 1939655"/>
              <a:gd name="connsiteX0" fmla="*/ 0 w 2262755"/>
              <a:gd name="connsiteY0" fmla="*/ 0 h 1939655"/>
              <a:gd name="connsiteX1" fmla="*/ 1633890 w 2262755"/>
              <a:gd name="connsiteY1" fmla="*/ 0 h 1939655"/>
              <a:gd name="connsiteX2" fmla="*/ 2262755 w 2262755"/>
              <a:gd name="connsiteY2" fmla="*/ 985327 h 1939655"/>
              <a:gd name="connsiteX3" fmla="*/ 1633890 w 2262755"/>
              <a:gd name="connsiteY3" fmla="*/ 1939655 h 1939655"/>
              <a:gd name="connsiteX4" fmla="*/ 0 w 2262755"/>
              <a:gd name="connsiteY4" fmla="*/ 1939655 h 1939655"/>
              <a:gd name="connsiteX5" fmla="*/ 0 w 2262755"/>
              <a:gd name="connsiteY5" fmla="*/ 0 h 1939655"/>
              <a:gd name="connsiteX0" fmla="*/ 0 w 2169765"/>
              <a:gd name="connsiteY0" fmla="*/ 0 h 1939655"/>
              <a:gd name="connsiteX1" fmla="*/ 1633890 w 2169765"/>
              <a:gd name="connsiteY1" fmla="*/ 0 h 1939655"/>
              <a:gd name="connsiteX2" fmla="*/ 2169765 w 2169765"/>
              <a:gd name="connsiteY2" fmla="*/ 1031822 h 1939655"/>
              <a:gd name="connsiteX3" fmla="*/ 1633890 w 2169765"/>
              <a:gd name="connsiteY3" fmla="*/ 1939655 h 1939655"/>
              <a:gd name="connsiteX4" fmla="*/ 0 w 2169765"/>
              <a:gd name="connsiteY4" fmla="*/ 1939655 h 1939655"/>
              <a:gd name="connsiteX5" fmla="*/ 0 w 2169765"/>
              <a:gd name="connsiteY5" fmla="*/ 0 h 1939655"/>
              <a:gd name="connsiteX0" fmla="*/ 0 w 2089331"/>
              <a:gd name="connsiteY0" fmla="*/ 0 h 1939655"/>
              <a:gd name="connsiteX1" fmla="*/ 1633890 w 2089331"/>
              <a:gd name="connsiteY1" fmla="*/ 0 h 1939655"/>
              <a:gd name="connsiteX2" fmla="*/ 2089331 w 2089331"/>
              <a:gd name="connsiteY2" fmla="*/ 1031822 h 1939655"/>
              <a:gd name="connsiteX3" fmla="*/ 1633890 w 2089331"/>
              <a:gd name="connsiteY3" fmla="*/ 1939655 h 1939655"/>
              <a:gd name="connsiteX4" fmla="*/ 0 w 2089331"/>
              <a:gd name="connsiteY4" fmla="*/ 1939655 h 1939655"/>
              <a:gd name="connsiteX5" fmla="*/ 0 w 2089331"/>
              <a:gd name="connsiteY5" fmla="*/ 0 h 193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9331" h="1939655">
                <a:moveTo>
                  <a:pt x="0" y="0"/>
                </a:moveTo>
                <a:lnTo>
                  <a:pt x="1633890" y="0"/>
                </a:lnTo>
                <a:lnTo>
                  <a:pt x="2089331" y="1031822"/>
                </a:lnTo>
                <a:lnTo>
                  <a:pt x="1633890" y="1939655"/>
                </a:lnTo>
                <a:lnTo>
                  <a:pt x="0" y="1939655"/>
                </a:lnTo>
                <a:lnTo>
                  <a:pt x="0" y="0"/>
                </a:lnTo>
                <a:close/>
              </a:path>
            </a:pathLst>
          </a:custGeom>
          <a:gradFill flip="none" rotWithShape="1">
            <a:gsLst>
              <a:gs pos="0">
                <a:srgbClr val="629E53"/>
              </a:gs>
              <a:gs pos="100000">
                <a:srgbClr val="B8D64A"/>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BBBC5660-9208-6D94-4504-D6AD6B8C158F}"/>
              </a:ext>
            </a:extLst>
          </p:cNvPr>
          <p:cNvSpPr/>
          <p:nvPr userDrawn="1"/>
        </p:nvSpPr>
        <p:spPr>
          <a:xfrm>
            <a:off x="5376853" y="1376910"/>
            <a:ext cx="1487837" cy="1487837"/>
          </a:xfrm>
          <a:prstGeom prst="ellipse">
            <a:avLst/>
          </a:prstGeom>
          <a:solidFill>
            <a:srgbClr val="FBF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10">
            <a:extLst>
              <a:ext uri="{FF2B5EF4-FFF2-40B4-BE49-F238E27FC236}">
                <a16:creationId xmlns:a16="http://schemas.microsoft.com/office/drawing/2014/main" id="{F5EDF0EC-C4C1-A4EF-B7AE-F5EBA3C62ACC}"/>
              </a:ext>
            </a:extLst>
          </p:cNvPr>
          <p:cNvSpPr>
            <a:spLocks noGrp="1"/>
          </p:cNvSpPr>
          <p:nvPr>
            <p:ph type="body" sz="quarter" idx="31" hasCustomPrompt="1"/>
          </p:nvPr>
        </p:nvSpPr>
        <p:spPr>
          <a:xfrm>
            <a:off x="5191845" y="2932058"/>
            <a:ext cx="1889682" cy="1305365"/>
          </a:xfrm>
          <a:prstGeom prst="rect">
            <a:avLst/>
          </a:prstGeom>
        </p:spPr>
        <p:txBody>
          <a:bodyPr/>
          <a:lstStyle>
            <a:lvl1pPr marL="0" indent="0" algn="ctr">
              <a:buNone/>
              <a:defRPr sz="2400" b="1">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US"/>
              <a:t>STEP</a:t>
            </a:r>
          </a:p>
        </p:txBody>
      </p:sp>
      <p:grpSp>
        <p:nvGrpSpPr>
          <p:cNvPr id="47" name="Group 46">
            <a:extLst>
              <a:ext uri="{FF2B5EF4-FFF2-40B4-BE49-F238E27FC236}">
                <a16:creationId xmlns:a16="http://schemas.microsoft.com/office/drawing/2014/main" id="{95C193F8-8220-B1E5-D9A3-6B61177CD0FB}"/>
              </a:ext>
            </a:extLst>
          </p:cNvPr>
          <p:cNvGrpSpPr/>
          <p:nvPr userDrawn="1"/>
        </p:nvGrpSpPr>
        <p:grpSpPr>
          <a:xfrm>
            <a:off x="5884975" y="4185089"/>
            <a:ext cx="370502" cy="118776"/>
            <a:chOff x="425769" y="5244193"/>
            <a:chExt cx="370502" cy="118776"/>
          </a:xfrm>
        </p:grpSpPr>
        <p:cxnSp>
          <p:nvCxnSpPr>
            <p:cNvPr id="48" name="Straight Connector 47">
              <a:extLst>
                <a:ext uri="{FF2B5EF4-FFF2-40B4-BE49-F238E27FC236}">
                  <a16:creationId xmlns:a16="http://schemas.microsoft.com/office/drawing/2014/main" id="{45827D56-64CF-E149-6E87-D0C8DCE118C3}"/>
                </a:ext>
              </a:extLst>
            </p:cNvPr>
            <p:cNvCxnSpPr>
              <a:cxnSpLocks/>
            </p:cNvCxnSpPr>
            <p:nvPr userDrawn="1"/>
          </p:nvCxnSpPr>
          <p:spPr>
            <a:xfrm>
              <a:off x="425769" y="5246819"/>
              <a:ext cx="199053" cy="116150"/>
            </a:xfrm>
            <a:prstGeom prst="line">
              <a:avLst/>
            </a:prstGeom>
            <a:ln w="57150" cap="rnd">
              <a:solidFill>
                <a:srgbClr val="B8D64A"/>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1E6B4737-D5BB-D016-BAFE-558912B0EFDE}"/>
                </a:ext>
              </a:extLst>
            </p:cNvPr>
            <p:cNvCxnSpPr>
              <a:cxnSpLocks/>
            </p:cNvCxnSpPr>
            <p:nvPr userDrawn="1"/>
          </p:nvCxnSpPr>
          <p:spPr>
            <a:xfrm flipH="1">
              <a:off x="620773" y="5244193"/>
              <a:ext cx="175498" cy="118776"/>
            </a:xfrm>
            <a:prstGeom prst="line">
              <a:avLst/>
            </a:prstGeom>
            <a:ln w="57150" cap="rnd">
              <a:solidFill>
                <a:srgbClr val="B8D64A"/>
              </a:solidFill>
            </a:ln>
          </p:spPr>
          <p:style>
            <a:lnRef idx="2">
              <a:schemeClr val="accent1"/>
            </a:lnRef>
            <a:fillRef idx="0">
              <a:schemeClr val="accent1"/>
            </a:fillRef>
            <a:effectRef idx="1">
              <a:schemeClr val="accent1"/>
            </a:effectRef>
            <a:fontRef idx="minor">
              <a:schemeClr val="tx1"/>
            </a:fontRef>
          </p:style>
        </p:cxnSp>
      </p:grpSp>
      <p:sp>
        <p:nvSpPr>
          <p:cNvPr id="50" name="Text Placeholder 12">
            <a:extLst>
              <a:ext uri="{FF2B5EF4-FFF2-40B4-BE49-F238E27FC236}">
                <a16:creationId xmlns:a16="http://schemas.microsoft.com/office/drawing/2014/main" id="{575F9FA9-138B-81E7-33C3-2A977BE28642}"/>
              </a:ext>
            </a:extLst>
          </p:cNvPr>
          <p:cNvSpPr>
            <a:spLocks noGrp="1"/>
          </p:cNvSpPr>
          <p:nvPr>
            <p:ph type="body" sz="quarter" idx="32" hasCustomPrompt="1"/>
          </p:nvPr>
        </p:nvSpPr>
        <p:spPr>
          <a:xfrm>
            <a:off x="7205473" y="4436683"/>
            <a:ext cx="1890713" cy="1584708"/>
          </a:xfrm>
          <a:prstGeom prst="rect">
            <a:avLst/>
          </a:prstGeom>
        </p:spPr>
        <p:txBody>
          <a:bodyPr/>
          <a:lstStyle>
            <a:lvl1pPr marL="0" indent="0" algn="ctr">
              <a:buNone/>
              <a:defRPr sz="1800">
                <a:latin typeface="Arial" panose="020B0604020202020204" pitchFamily="34" charset="0"/>
                <a:cs typeface="Arial" panose="020B0604020202020204" pitchFamily="34" charset="0"/>
              </a:defRPr>
            </a:lvl1pPr>
            <a:lvl2pPr marL="457200" indent="0">
              <a:buNone/>
              <a:defRPr sz="1800">
                <a:latin typeface="Arial" panose="020B0604020202020204" pitchFamily="34" charset="0"/>
                <a:cs typeface="Arial" panose="020B0604020202020204" pitchFamily="34" charset="0"/>
              </a:defRPr>
            </a:lvl2pPr>
            <a:lvl3pPr marL="914400" indent="0">
              <a:buNone/>
              <a:defRPr sz="1800">
                <a:latin typeface="Arial" panose="020B0604020202020204" pitchFamily="34" charset="0"/>
                <a:cs typeface="Arial" panose="020B0604020202020204" pitchFamily="34" charset="0"/>
              </a:defRPr>
            </a:lvl3pPr>
            <a:lvl4pPr marL="1371600" indent="0">
              <a:buNone/>
              <a:defRPr sz="1800">
                <a:latin typeface="Arial" panose="020B0604020202020204" pitchFamily="34" charset="0"/>
                <a:cs typeface="Arial" panose="020B0604020202020204" pitchFamily="34" charset="0"/>
              </a:defRPr>
            </a:lvl4pPr>
            <a:lvl5pPr marL="1828800" indent="0">
              <a:buNone/>
              <a:defRPr sz="1800">
                <a:latin typeface="Arial" panose="020B0604020202020204" pitchFamily="34" charset="0"/>
                <a:cs typeface="Arial" panose="020B0604020202020204" pitchFamily="34" charset="0"/>
              </a:defRPr>
            </a:lvl5pPr>
          </a:lstStyle>
          <a:p>
            <a:pPr lvl="0"/>
            <a:r>
              <a:rPr lang="en-US"/>
              <a:t>Click to Edit</a:t>
            </a:r>
          </a:p>
        </p:txBody>
      </p:sp>
      <p:sp>
        <p:nvSpPr>
          <p:cNvPr id="51" name="Arrow: Pentagon 8">
            <a:extLst>
              <a:ext uri="{FF2B5EF4-FFF2-40B4-BE49-F238E27FC236}">
                <a16:creationId xmlns:a16="http://schemas.microsoft.com/office/drawing/2014/main" id="{738C3586-00FF-70E8-DB8D-7FAB6FB13FCC}"/>
              </a:ext>
            </a:extLst>
          </p:cNvPr>
          <p:cNvSpPr/>
          <p:nvPr userDrawn="1"/>
        </p:nvSpPr>
        <p:spPr>
          <a:xfrm rot="5400000">
            <a:off x="7011999" y="2041913"/>
            <a:ext cx="2277614" cy="1889682"/>
          </a:xfrm>
          <a:custGeom>
            <a:avLst/>
            <a:gdLst>
              <a:gd name="connsiteX0" fmla="*/ 0 w 2603717"/>
              <a:gd name="connsiteY0" fmla="*/ 0 h 1939655"/>
              <a:gd name="connsiteX1" fmla="*/ 1633890 w 2603717"/>
              <a:gd name="connsiteY1" fmla="*/ 0 h 1939655"/>
              <a:gd name="connsiteX2" fmla="*/ 2603717 w 2603717"/>
              <a:gd name="connsiteY2" fmla="*/ 969828 h 1939655"/>
              <a:gd name="connsiteX3" fmla="*/ 1633890 w 2603717"/>
              <a:gd name="connsiteY3" fmla="*/ 1939655 h 1939655"/>
              <a:gd name="connsiteX4" fmla="*/ 0 w 2603717"/>
              <a:gd name="connsiteY4" fmla="*/ 1939655 h 1939655"/>
              <a:gd name="connsiteX5" fmla="*/ 0 w 2603717"/>
              <a:gd name="connsiteY5" fmla="*/ 0 h 1939655"/>
              <a:gd name="connsiteX0" fmla="*/ 0 w 2262755"/>
              <a:gd name="connsiteY0" fmla="*/ 0 h 1939655"/>
              <a:gd name="connsiteX1" fmla="*/ 1633890 w 2262755"/>
              <a:gd name="connsiteY1" fmla="*/ 0 h 1939655"/>
              <a:gd name="connsiteX2" fmla="*/ 2262755 w 2262755"/>
              <a:gd name="connsiteY2" fmla="*/ 985327 h 1939655"/>
              <a:gd name="connsiteX3" fmla="*/ 1633890 w 2262755"/>
              <a:gd name="connsiteY3" fmla="*/ 1939655 h 1939655"/>
              <a:gd name="connsiteX4" fmla="*/ 0 w 2262755"/>
              <a:gd name="connsiteY4" fmla="*/ 1939655 h 1939655"/>
              <a:gd name="connsiteX5" fmla="*/ 0 w 2262755"/>
              <a:gd name="connsiteY5" fmla="*/ 0 h 1939655"/>
              <a:gd name="connsiteX0" fmla="*/ 0 w 2169765"/>
              <a:gd name="connsiteY0" fmla="*/ 0 h 1939655"/>
              <a:gd name="connsiteX1" fmla="*/ 1633890 w 2169765"/>
              <a:gd name="connsiteY1" fmla="*/ 0 h 1939655"/>
              <a:gd name="connsiteX2" fmla="*/ 2169765 w 2169765"/>
              <a:gd name="connsiteY2" fmla="*/ 1031822 h 1939655"/>
              <a:gd name="connsiteX3" fmla="*/ 1633890 w 2169765"/>
              <a:gd name="connsiteY3" fmla="*/ 1939655 h 1939655"/>
              <a:gd name="connsiteX4" fmla="*/ 0 w 2169765"/>
              <a:gd name="connsiteY4" fmla="*/ 1939655 h 1939655"/>
              <a:gd name="connsiteX5" fmla="*/ 0 w 2169765"/>
              <a:gd name="connsiteY5" fmla="*/ 0 h 1939655"/>
              <a:gd name="connsiteX0" fmla="*/ 0 w 2089331"/>
              <a:gd name="connsiteY0" fmla="*/ 0 h 1939655"/>
              <a:gd name="connsiteX1" fmla="*/ 1633890 w 2089331"/>
              <a:gd name="connsiteY1" fmla="*/ 0 h 1939655"/>
              <a:gd name="connsiteX2" fmla="*/ 2089331 w 2089331"/>
              <a:gd name="connsiteY2" fmla="*/ 1031822 h 1939655"/>
              <a:gd name="connsiteX3" fmla="*/ 1633890 w 2089331"/>
              <a:gd name="connsiteY3" fmla="*/ 1939655 h 1939655"/>
              <a:gd name="connsiteX4" fmla="*/ 0 w 2089331"/>
              <a:gd name="connsiteY4" fmla="*/ 1939655 h 1939655"/>
              <a:gd name="connsiteX5" fmla="*/ 0 w 2089331"/>
              <a:gd name="connsiteY5" fmla="*/ 0 h 193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9331" h="1939655">
                <a:moveTo>
                  <a:pt x="0" y="0"/>
                </a:moveTo>
                <a:lnTo>
                  <a:pt x="1633890" y="0"/>
                </a:lnTo>
                <a:lnTo>
                  <a:pt x="2089331" y="1031822"/>
                </a:lnTo>
                <a:lnTo>
                  <a:pt x="1633890" y="1939655"/>
                </a:lnTo>
                <a:lnTo>
                  <a:pt x="0" y="1939655"/>
                </a:lnTo>
                <a:lnTo>
                  <a:pt x="0" y="0"/>
                </a:lnTo>
                <a:close/>
              </a:path>
            </a:pathLst>
          </a:custGeom>
          <a:gradFill flip="none" rotWithShape="1">
            <a:gsLst>
              <a:gs pos="0">
                <a:srgbClr val="EA7636"/>
              </a:gs>
              <a:gs pos="100000">
                <a:srgbClr val="FFB13F"/>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72019A2B-8C90-F871-DAC4-7568DFAD75ED}"/>
              </a:ext>
            </a:extLst>
          </p:cNvPr>
          <p:cNvSpPr/>
          <p:nvPr userDrawn="1"/>
        </p:nvSpPr>
        <p:spPr>
          <a:xfrm>
            <a:off x="7390482" y="1311869"/>
            <a:ext cx="1487837" cy="1487837"/>
          </a:xfrm>
          <a:prstGeom prst="ellipse">
            <a:avLst/>
          </a:prstGeom>
          <a:solidFill>
            <a:srgbClr val="FBF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0">
            <a:extLst>
              <a:ext uri="{FF2B5EF4-FFF2-40B4-BE49-F238E27FC236}">
                <a16:creationId xmlns:a16="http://schemas.microsoft.com/office/drawing/2014/main" id="{A61FDB4A-2C15-791D-65CB-1A684F86C7C7}"/>
              </a:ext>
            </a:extLst>
          </p:cNvPr>
          <p:cNvSpPr>
            <a:spLocks noGrp="1"/>
          </p:cNvSpPr>
          <p:nvPr>
            <p:ph type="body" sz="quarter" idx="33" hasCustomPrompt="1"/>
          </p:nvPr>
        </p:nvSpPr>
        <p:spPr>
          <a:xfrm>
            <a:off x="7205473" y="2867017"/>
            <a:ext cx="1889682" cy="1305365"/>
          </a:xfrm>
          <a:prstGeom prst="rect">
            <a:avLst/>
          </a:prstGeom>
        </p:spPr>
        <p:txBody>
          <a:bodyPr/>
          <a:lstStyle>
            <a:lvl1pPr marL="0" indent="0" algn="ctr">
              <a:buNone/>
              <a:defRPr sz="2400" b="1">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US"/>
              <a:t>STEP</a:t>
            </a:r>
          </a:p>
        </p:txBody>
      </p:sp>
      <p:grpSp>
        <p:nvGrpSpPr>
          <p:cNvPr id="54" name="Group 53">
            <a:extLst>
              <a:ext uri="{FF2B5EF4-FFF2-40B4-BE49-F238E27FC236}">
                <a16:creationId xmlns:a16="http://schemas.microsoft.com/office/drawing/2014/main" id="{90C22CE7-488A-E3D5-07E1-2FBEB1039A36}"/>
              </a:ext>
            </a:extLst>
          </p:cNvPr>
          <p:cNvGrpSpPr/>
          <p:nvPr userDrawn="1"/>
        </p:nvGrpSpPr>
        <p:grpSpPr>
          <a:xfrm>
            <a:off x="7903199" y="4120048"/>
            <a:ext cx="370502" cy="118776"/>
            <a:chOff x="425769" y="5244193"/>
            <a:chExt cx="370502" cy="118776"/>
          </a:xfrm>
        </p:grpSpPr>
        <p:cxnSp>
          <p:nvCxnSpPr>
            <p:cNvPr id="55" name="Straight Connector 54">
              <a:extLst>
                <a:ext uri="{FF2B5EF4-FFF2-40B4-BE49-F238E27FC236}">
                  <a16:creationId xmlns:a16="http://schemas.microsoft.com/office/drawing/2014/main" id="{54824645-F2E8-4EA0-A32F-A6A35B5C34BF}"/>
                </a:ext>
              </a:extLst>
            </p:cNvPr>
            <p:cNvCxnSpPr>
              <a:cxnSpLocks/>
            </p:cNvCxnSpPr>
            <p:nvPr userDrawn="1"/>
          </p:nvCxnSpPr>
          <p:spPr>
            <a:xfrm>
              <a:off x="425769" y="5246819"/>
              <a:ext cx="199053" cy="116150"/>
            </a:xfrm>
            <a:prstGeom prst="line">
              <a:avLst/>
            </a:prstGeom>
            <a:ln w="57150" cap="rnd">
              <a:solidFill>
                <a:srgbClr val="FF9900"/>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45356A78-0D0E-98C7-AE55-E264D6180B08}"/>
                </a:ext>
              </a:extLst>
            </p:cNvPr>
            <p:cNvCxnSpPr>
              <a:cxnSpLocks/>
            </p:cNvCxnSpPr>
            <p:nvPr userDrawn="1"/>
          </p:nvCxnSpPr>
          <p:spPr>
            <a:xfrm flipH="1">
              <a:off x="620773" y="5244193"/>
              <a:ext cx="175498" cy="118776"/>
            </a:xfrm>
            <a:prstGeom prst="line">
              <a:avLst/>
            </a:prstGeom>
            <a:ln w="57150" cap="rnd">
              <a:solidFill>
                <a:srgbClr val="FF9900"/>
              </a:solidFill>
            </a:ln>
          </p:spPr>
          <p:style>
            <a:lnRef idx="2">
              <a:schemeClr val="accent1"/>
            </a:lnRef>
            <a:fillRef idx="0">
              <a:schemeClr val="accent1"/>
            </a:fillRef>
            <a:effectRef idx="1">
              <a:schemeClr val="accent1"/>
            </a:effectRef>
            <a:fontRef idx="minor">
              <a:schemeClr val="tx1"/>
            </a:fontRef>
          </p:style>
        </p:cxnSp>
      </p:grpSp>
      <p:sp>
        <p:nvSpPr>
          <p:cNvPr id="57" name="Text Placeholder 12">
            <a:extLst>
              <a:ext uri="{FF2B5EF4-FFF2-40B4-BE49-F238E27FC236}">
                <a16:creationId xmlns:a16="http://schemas.microsoft.com/office/drawing/2014/main" id="{4C176B74-4570-2580-07BA-190EAB2B0A23}"/>
              </a:ext>
            </a:extLst>
          </p:cNvPr>
          <p:cNvSpPr>
            <a:spLocks noGrp="1"/>
          </p:cNvSpPr>
          <p:nvPr>
            <p:ph type="body" sz="quarter" idx="34" hasCustomPrompt="1"/>
          </p:nvPr>
        </p:nvSpPr>
        <p:spPr>
          <a:xfrm>
            <a:off x="9232689" y="4470093"/>
            <a:ext cx="1890713" cy="1544425"/>
          </a:xfrm>
          <a:prstGeom prst="rect">
            <a:avLst/>
          </a:prstGeom>
        </p:spPr>
        <p:txBody>
          <a:bodyPr/>
          <a:lstStyle>
            <a:lvl1pPr marL="0" indent="0" algn="ctr">
              <a:buNone/>
              <a:defRPr sz="1800">
                <a:latin typeface="Arial" panose="020B0604020202020204" pitchFamily="34" charset="0"/>
                <a:cs typeface="Arial" panose="020B0604020202020204" pitchFamily="34" charset="0"/>
              </a:defRPr>
            </a:lvl1pPr>
            <a:lvl2pPr marL="457200" indent="0">
              <a:buNone/>
              <a:defRPr sz="1800">
                <a:latin typeface="Arial" panose="020B0604020202020204" pitchFamily="34" charset="0"/>
                <a:cs typeface="Arial" panose="020B0604020202020204" pitchFamily="34" charset="0"/>
              </a:defRPr>
            </a:lvl2pPr>
            <a:lvl3pPr marL="914400" indent="0">
              <a:buNone/>
              <a:defRPr sz="1800">
                <a:latin typeface="Arial" panose="020B0604020202020204" pitchFamily="34" charset="0"/>
                <a:cs typeface="Arial" panose="020B0604020202020204" pitchFamily="34" charset="0"/>
              </a:defRPr>
            </a:lvl3pPr>
            <a:lvl4pPr marL="1371600" indent="0">
              <a:buNone/>
              <a:defRPr sz="1800">
                <a:latin typeface="Arial" panose="020B0604020202020204" pitchFamily="34" charset="0"/>
                <a:cs typeface="Arial" panose="020B0604020202020204" pitchFamily="34" charset="0"/>
              </a:defRPr>
            </a:lvl4pPr>
            <a:lvl5pPr marL="1828800" indent="0">
              <a:buNone/>
              <a:defRPr sz="1800">
                <a:latin typeface="Arial" panose="020B0604020202020204" pitchFamily="34" charset="0"/>
                <a:cs typeface="Arial" panose="020B0604020202020204" pitchFamily="34" charset="0"/>
              </a:defRPr>
            </a:lvl5pPr>
          </a:lstStyle>
          <a:p>
            <a:pPr lvl="0"/>
            <a:r>
              <a:rPr lang="en-US"/>
              <a:t>Click to Edit</a:t>
            </a:r>
          </a:p>
        </p:txBody>
      </p:sp>
      <p:sp>
        <p:nvSpPr>
          <p:cNvPr id="58" name="Arrow: Pentagon 8">
            <a:extLst>
              <a:ext uri="{FF2B5EF4-FFF2-40B4-BE49-F238E27FC236}">
                <a16:creationId xmlns:a16="http://schemas.microsoft.com/office/drawing/2014/main" id="{F2F24BA1-B053-9DED-D150-14520E1721EA}"/>
              </a:ext>
            </a:extLst>
          </p:cNvPr>
          <p:cNvSpPr/>
          <p:nvPr userDrawn="1"/>
        </p:nvSpPr>
        <p:spPr>
          <a:xfrm rot="5400000">
            <a:off x="9039215" y="2075324"/>
            <a:ext cx="2277614" cy="1889682"/>
          </a:xfrm>
          <a:custGeom>
            <a:avLst/>
            <a:gdLst>
              <a:gd name="connsiteX0" fmla="*/ 0 w 2603717"/>
              <a:gd name="connsiteY0" fmla="*/ 0 h 1939655"/>
              <a:gd name="connsiteX1" fmla="*/ 1633890 w 2603717"/>
              <a:gd name="connsiteY1" fmla="*/ 0 h 1939655"/>
              <a:gd name="connsiteX2" fmla="*/ 2603717 w 2603717"/>
              <a:gd name="connsiteY2" fmla="*/ 969828 h 1939655"/>
              <a:gd name="connsiteX3" fmla="*/ 1633890 w 2603717"/>
              <a:gd name="connsiteY3" fmla="*/ 1939655 h 1939655"/>
              <a:gd name="connsiteX4" fmla="*/ 0 w 2603717"/>
              <a:gd name="connsiteY4" fmla="*/ 1939655 h 1939655"/>
              <a:gd name="connsiteX5" fmla="*/ 0 w 2603717"/>
              <a:gd name="connsiteY5" fmla="*/ 0 h 1939655"/>
              <a:gd name="connsiteX0" fmla="*/ 0 w 2262755"/>
              <a:gd name="connsiteY0" fmla="*/ 0 h 1939655"/>
              <a:gd name="connsiteX1" fmla="*/ 1633890 w 2262755"/>
              <a:gd name="connsiteY1" fmla="*/ 0 h 1939655"/>
              <a:gd name="connsiteX2" fmla="*/ 2262755 w 2262755"/>
              <a:gd name="connsiteY2" fmla="*/ 985327 h 1939655"/>
              <a:gd name="connsiteX3" fmla="*/ 1633890 w 2262755"/>
              <a:gd name="connsiteY3" fmla="*/ 1939655 h 1939655"/>
              <a:gd name="connsiteX4" fmla="*/ 0 w 2262755"/>
              <a:gd name="connsiteY4" fmla="*/ 1939655 h 1939655"/>
              <a:gd name="connsiteX5" fmla="*/ 0 w 2262755"/>
              <a:gd name="connsiteY5" fmla="*/ 0 h 1939655"/>
              <a:gd name="connsiteX0" fmla="*/ 0 w 2169765"/>
              <a:gd name="connsiteY0" fmla="*/ 0 h 1939655"/>
              <a:gd name="connsiteX1" fmla="*/ 1633890 w 2169765"/>
              <a:gd name="connsiteY1" fmla="*/ 0 h 1939655"/>
              <a:gd name="connsiteX2" fmla="*/ 2169765 w 2169765"/>
              <a:gd name="connsiteY2" fmla="*/ 1031822 h 1939655"/>
              <a:gd name="connsiteX3" fmla="*/ 1633890 w 2169765"/>
              <a:gd name="connsiteY3" fmla="*/ 1939655 h 1939655"/>
              <a:gd name="connsiteX4" fmla="*/ 0 w 2169765"/>
              <a:gd name="connsiteY4" fmla="*/ 1939655 h 1939655"/>
              <a:gd name="connsiteX5" fmla="*/ 0 w 2169765"/>
              <a:gd name="connsiteY5" fmla="*/ 0 h 1939655"/>
              <a:gd name="connsiteX0" fmla="*/ 0 w 2089331"/>
              <a:gd name="connsiteY0" fmla="*/ 0 h 1939655"/>
              <a:gd name="connsiteX1" fmla="*/ 1633890 w 2089331"/>
              <a:gd name="connsiteY1" fmla="*/ 0 h 1939655"/>
              <a:gd name="connsiteX2" fmla="*/ 2089331 w 2089331"/>
              <a:gd name="connsiteY2" fmla="*/ 1031822 h 1939655"/>
              <a:gd name="connsiteX3" fmla="*/ 1633890 w 2089331"/>
              <a:gd name="connsiteY3" fmla="*/ 1939655 h 1939655"/>
              <a:gd name="connsiteX4" fmla="*/ 0 w 2089331"/>
              <a:gd name="connsiteY4" fmla="*/ 1939655 h 1939655"/>
              <a:gd name="connsiteX5" fmla="*/ 0 w 2089331"/>
              <a:gd name="connsiteY5" fmla="*/ 0 h 1939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9331" h="1939655">
                <a:moveTo>
                  <a:pt x="0" y="0"/>
                </a:moveTo>
                <a:lnTo>
                  <a:pt x="1633890" y="0"/>
                </a:lnTo>
                <a:lnTo>
                  <a:pt x="2089331" y="1031822"/>
                </a:lnTo>
                <a:lnTo>
                  <a:pt x="1633890" y="1939655"/>
                </a:lnTo>
                <a:lnTo>
                  <a:pt x="0" y="1939655"/>
                </a:lnTo>
                <a:lnTo>
                  <a:pt x="0" y="0"/>
                </a:lnTo>
                <a:close/>
              </a:path>
            </a:pathLst>
          </a:custGeom>
          <a:gradFill flip="none" rotWithShape="1">
            <a:gsLst>
              <a:gs pos="0">
                <a:srgbClr val="C00000"/>
              </a:gs>
              <a:gs pos="100000">
                <a:srgbClr val="EA7636"/>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87BCF89C-38FF-0846-AD99-F2C497AE46CD}"/>
              </a:ext>
            </a:extLst>
          </p:cNvPr>
          <p:cNvSpPr/>
          <p:nvPr userDrawn="1"/>
        </p:nvSpPr>
        <p:spPr>
          <a:xfrm>
            <a:off x="9417698" y="1345280"/>
            <a:ext cx="1487837" cy="1487837"/>
          </a:xfrm>
          <a:prstGeom prst="ellipse">
            <a:avLst/>
          </a:prstGeom>
          <a:solidFill>
            <a:srgbClr val="FBF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 Placeholder 10">
            <a:extLst>
              <a:ext uri="{FF2B5EF4-FFF2-40B4-BE49-F238E27FC236}">
                <a16:creationId xmlns:a16="http://schemas.microsoft.com/office/drawing/2014/main" id="{D882A474-DAFB-2F5B-CD69-E1E4E1B35192}"/>
              </a:ext>
            </a:extLst>
          </p:cNvPr>
          <p:cNvSpPr>
            <a:spLocks noGrp="1"/>
          </p:cNvSpPr>
          <p:nvPr>
            <p:ph type="body" sz="quarter" idx="35" hasCustomPrompt="1"/>
          </p:nvPr>
        </p:nvSpPr>
        <p:spPr>
          <a:xfrm>
            <a:off x="9232690" y="2900428"/>
            <a:ext cx="1889682" cy="1305365"/>
          </a:xfrm>
          <a:prstGeom prst="rect">
            <a:avLst/>
          </a:prstGeom>
        </p:spPr>
        <p:txBody>
          <a:bodyPr/>
          <a:lstStyle>
            <a:lvl1pPr marL="0" indent="0" algn="ctr">
              <a:buNone/>
              <a:defRPr sz="2400" b="1">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US"/>
              <a:t>STEP</a:t>
            </a:r>
          </a:p>
        </p:txBody>
      </p:sp>
      <p:grpSp>
        <p:nvGrpSpPr>
          <p:cNvPr id="61" name="Group 60">
            <a:extLst>
              <a:ext uri="{FF2B5EF4-FFF2-40B4-BE49-F238E27FC236}">
                <a16:creationId xmlns:a16="http://schemas.microsoft.com/office/drawing/2014/main" id="{3160F0FD-E9CF-F35F-D576-66CF7C8F68BA}"/>
              </a:ext>
            </a:extLst>
          </p:cNvPr>
          <p:cNvGrpSpPr/>
          <p:nvPr userDrawn="1"/>
        </p:nvGrpSpPr>
        <p:grpSpPr>
          <a:xfrm>
            <a:off x="9930415" y="4153459"/>
            <a:ext cx="370502" cy="118776"/>
            <a:chOff x="425769" y="5244193"/>
            <a:chExt cx="370502" cy="118776"/>
          </a:xfrm>
        </p:grpSpPr>
        <p:cxnSp>
          <p:nvCxnSpPr>
            <p:cNvPr id="62" name="Straight Connector 61">
              <a:extLst>
                <a:ext uri="{FF2B5EF4-FFF2-40B4-BE49-F238E27FC236}">
                  <a16:creationId xmlns:a16="http://schemas.microsoft.com/office/drawing/2014/main" id="{9C39263C-32FF-28E3-A6B2-769DE1A5424C}"/>
                </a:ext>
              </a:extLst>
            </p:cNvPr>
            <p:cNvCxnSpPr>
              <a:cxnSpLocks/>
            </p:cNvCxnSpPr>
            <p:nvPr userDrawn="1"/>
          </p:nvCxnSpPr>
          <p:spPr>
            <a:xfrm>
              <a:off x="425769" y="5246819"/>
              <a:ext cx="199053" cy="116150"/>
            </a:xfrm>
            <a:prstGeom prst="line">
              <a:avLst/>
            </a:prstGeom>
            <a:ln w="57150"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43BACCC-4459-6973-05A9-B02A644BC23D}"/>
                </a:ext>
              </a:extLst>
            </p:cNvPr>
            <p:cNvCxnSpPr>
              <a:cxnSpLocks/>
            </p:cNvCxnSpPr>
            <p:nvPr userDrawn="1"/>
          </p:nvCxnSpPr>
          <p:spPr>
            <a:xfrm flipH="1">
              <a:off x="620773" y="5244193"/>
              <a:ext cx="175498" cy="118776"/>
            </a:xfrm>
            <a:prstGeom prst="line">
              <a:avLst/>
            </a:prstGeom>
            <a:ln w="57150" cap="rnd">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grpSp>
      <p:sp>
        <p:nvSpPr>
          <p:cNvPr id="65" name="Picture Placeholder 64">
            <a:extLst>
              <a:ext uri="{FF2B5EF4-FFF2-40B4-BE49-F238E27FC236}">
                <a16:creationId xmlns:a16="http://schemas.microsoft.com/office/drawing/2014/main" id="{BE4EE5B3-C62C-9A7C-C816-549810730E1A}"/>
              </a:ext>
            </a:extLst>
          </p:cNvPr>
          <p:cNvSpPr>
            <a:spLocks noGrp="1"/>
          </p:cNvSpPr>
          <p:nvPr>
            <p:ph type="pic" sz="quarter" idx="36"/>
          </p:nvPr>
        </p:nvSpPr>
        <p:spPr>
          <a:xfrm>
            <a:off x="1508460" y="1673954"/>
            <a:ext cx="950972" cy="951976"/>
          </a:xfrm>
          <a:prstGeom prst="rect">
            <a:avLst/>
          </a:prstGeom>
        </p:spPr>
        <p:txBody>
          <a:bodyPr/>
          <a:lstStyle/>
          <a:p>
            <a:endParaRPr lang="en-US"/>
          </a:p>
        </p:txBody>
      </p:sp>
      <p:sp>
        <p:nvSpPr>
          <p:cNvPr id="70" name="Picture Placeholder 64">
            <a:extLst>
              <a:ext uri="{FF2B5EF4-FFF2-40B4-BE49-F238E27FC236}">
                <a16:creationId xmlns:a16="http://schemas.microsoft.com/office/drawing/2014/main" id="{BCDEAD98-A578-6650-A69E-F730EA3DCD86}"/>
              </a:ext>
            </a:extLst>
          </p:cNvPr>
          <p:cNvSpPr>
            <a:spLocks noGrp="1"/>
          </p:cNvSpPr>
          <p:nvPr>
            <p:ph type="pic" sz="quarter" idx="37"/>
          </p:nvPr>
        </p:nvSpPr>
        <p:spPr>
          <a:xfrm>
            <a:off x="3549172" y="1673954"/>
            <a:ext cx="950972" cy="951976"/>
          </a:xfrm>
          <a:prstGeom prst="rect">
            <a:avLst/>
          </a:prstGeom>
        </p:spPr>
        <p:txBody>
          <a:bodyPr/>
          <a:lstStyle/>
          <a:p>
            <a:endParaRPr lang="en-US"/>
          </a:p>
        </p:txBody>
      </p:sp>
      <p:sp>
        <p:nvSpPr>
          <p:cNvPr id="71" name="Picture Placeholder 64">
            <a:extLst>
              <a:ext uri="{FF2B5EF4-FFF2-40B4-BE49-F238E27FC236}">
                <a16:creationId xmlns:a16="http://schemas.microsoft.com/office/drawing/2014/main" id="{9681B81E-CBDF-7246-4895-AE8AD99DC656}"/>
              </a:ext>
            </a:extLst>
          </p:cNvPr>
          <p:cNvSpPr>
            <a:spLocks noGrp="1"/>
          </p:cNvSpPr>
          <p:nvPr>
            <p:ph type="pic" sz="quarter" idx="38"/>
          </p:nvPr>
        </p:nvSpPr>
        <p:spPr>
          <a:xfrm>
            <a:off x="5589884" y="1673954"/>
            <a:ext cx="950972" cy="951976"/>
          </a:xfrm>
          <a:prstGeom prst="rect">
            <a:avLst/>
          </a:prstGeom>
        </p:spPr>
        <p:txBody>
          <a:bodyPr/>
          <a:lstStyle/>
          <a:p>
            <a:endParaRPr lang="en-US"/>
          </a:p>
        </p:txBody>
      </p:sp>
      <p:sp>
        <p:nvSpPr>
          <p:cNvPr id="72" name="Picture Placeholder 64">
            <a:extLst>
              <a:ext uri="{FF2B5EF4-FFF2-40B4-BE49-F238E27FC236}">
                <a16:creationId xmlns:a16="http://schemas.microsoft.com/office/drawing/2014/main" id="{12A246D6-8247-FA47-DCBA-1244CC5D78C5}"/>
              </a:ext>
            </a:extLst>
          </p:cNvPr>
          <p:cNvSpPr>
            <a:spLocks noGrp="1"/>
          </p:cNvSpPr>
          <p:nvPr>
            <p:ph type="pic" sz="quarter" idx="39"/>
          </p:nvPr>
        </p:nvSpPr>
        <p:spPr>
          <a:xfrm>
            <a:off x="7630596" y="1673954"/>
            <a:ext cx="950972" cy="951976"/>
          </a:xfrm>
          <a:prstGeom prst="rect">
            <a:avLst/>
          </a:prstGeom>
        </p:spPr>
        <p:txBody>
          <a:bodyPr/>
          <a:lstStyle/>
          <a:p>
            <a:endParaRPr lang="en-US"/>
          </a:p>
        </p:txBody>
      </p:sp>
      <p:sp>
        <p:nvSpPr>
          <p:cNvPr id="73" name="Picture Placeholder 64">
            <a:extLst>
              <a:ext uri="{FF2B5EF4-FFF2-40B4-BE49-F238E27FC236}">
                <a16:creationId xmlns:a16="http://schemas.microsoft.com/office/drawing/2014/main" id="{2C6028FE-A609-A832-3C79-A1FA949967BD}"/>
              </a:ext>
            </a:extLst>
          </p:cNvPr>
          <p:cNvSpPr>
            <a:spLocks noGrp="1"/>
          </p:cNvSpPr>
          <p:nvPr>
            <p:ph type="pic" sz="quarter" idx="40"/>
          </p:nvPr>
        </p:nvSpPr>
        <p:spPr>
          <a:xfrm>
            <a:off x="9671309" y="1673954"/>
            <a:ext cx="950972" cy="951976"/>
          </a:xfrm>
          <a:prstGeom prst="rect">
            <a:avLst/>
          </a:prstGeom>
        </p:spPr>
        <p:txBody>
          <a:bodyPr/>
          <a:lstStyle/>
          <a:p>
            <a:endParaRPr lang="en-US"/>
          </a:p>
        </p:txBody>
      </p:sp>
      <p:sp>
        <p:nvSpPr>
          <p:cNvPr id="6" name="Text Placeholder 5">
            <a:extLst>
              <a:ext uri="{FF2B5EF4-FFF2-40B4-BE49-F238E27FC236}">
                <a16:creationId xmlns:a16="http://schemas.microsoft.com/office/drawing/2014/main" id="{BC5E8D3E-039D-944C-B917-9DF842A4E99F}"/>
              </a:ext>
            </a:extLst>
          </p:cNvPr>
          <p:cNvSpPr>
            <a:spLocks noGrp="1"/>
          </p:cNvSpPr>
          <p:nvPr>
            <p:ph type="body" sz="quarter" idx="41"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890784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3_Left photo with text on righ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Text Placeholder 4">
            <a:extLst>
              <a:ext uri="{FF2B5EF4-FFF2-40B4-BE49-F238E27FC236}">
                <a16:creationId xmlns:a16="http://schemas.microsoft.com/office/drawing/2014/main" id="{7508DE11-37B9-1210-97DB-2DB208A1D549}"/>
              </a:ext>
            </a:extLst>
          </p:cNvPr>
          <p:cNvSpPr>
            <a:spLocks noGrp="1"/>
          </p:cNvSpPr>
          <p:nvPr>
            <p:ph type="body" sz="quarter" idx="13"/>
          </p:nvPr>
        </p:nvSpPr>
        <p:spPr>
          <a:xfrm>
            <a:off x="7259638" y="1828800"/>
            <a:ext cx="4148137" cy="3790950"/>
          </a:xfrm>
          <a:prstGeom prst="rect">
            <a:avLst/>
          </a:prstGeom>
        </p:spPr>
        <p:txBody>
          <a:bodyPr>
            <a:normAutofit/>
          </a:bodyPr>
          <a:lstStyle>
            <a:lvl1pPr marL="0" indent="0" algn="l">
              <a:buFontTx/>
              <a:buNone/>
              <a:defRPr sz="1800">
                <a:solidFill>
                  <a:srgbClr val="00497A"/>
                </a:solidFill>
                <a:latin typeface="Arial" panose="020B0604020202020204" pitchFamily="34" charset="0"/>
                <a:cs typeface="Arial" panose="020B0604020202020204" pitchFamily="34" charset="0"/>
              </a:defRPr>
            </a:lvl1pPr>
            <a:lvl2pPr marL="457200" indent="0" algn="l">
              <a:buFontTx/>
              <a:buNone/>
              <a:defRPr sz="1800">
                <a:latin typeface="Verdana Pro" panose="020B0604030504040204" pitchFamily="34" charset="0"/>
              </a:defRPr>
            </a:lvl2pPr>
            <a:lvl3pPr marL="914400" indent="0" algn="l">
              <a:buFontTx/>
              <a:buNone/>
              <a:defRPr sz="1800">
                <a:latin typeface="Verdana Pro" panose="020B0604030504040204" pitchFamily="34" charset="0"/>
              </a:defRPr>
            </a:lvl3pPr>
            <a:lvl4pPr marL="1371600" indent="0" algn="l">
              <a:buFontTx/>
              <a:buNone/>
              <a:defRPr sz="1800">
                <a:latin typeface="Verdana Pro" panose="020B0604030504040204" pitchFamily="34" charset="0"/>
              </a:defRPr>
            </a:lvl4pPr>
            <a:lvl5pPr marL="1828800" indent="0" algn="l">
              <a:buFontTx/>
              <a:buNone/>
              <a:defRPr sz="1800">
                <a:latin typeface="Verdana Pro" panose="020B0604030504040204" pitchFamily="34" charset="0"/>
              </a:defRPr>
            </a:lvl5pPr>
          </a:lstStyle>
          <a:p>
            <a:pPr lvl="0"/>
            <a:r>
              <a:rPr lang="en-US"/>
              <a:t>Click to edit Master text styles</a:t>
            </a:r>
          </a:p>
        </p:txBody>
      </p:sp>
      <p:sp>
        <p:nvSpPr>
          <p:cNvPr id="6" name="Picture Placeholder 6">
            <a:extLst>
              <a:ext uri="{FF2B5EF4-FFF2-40B4-BE49-F238E27FC236}">
                <a16:creationId xmlns:a16="http://schemas.microsoft.com/office/drawing/2014/main" id="{29BF790D-FDC6-3856-2A6B-95409D7CF9DD}"/>
              </a:ext>
            </a:extLst>
          </p:cNvPr>
          <p:cNvSpPr>
            <a:spLocks noGrp="1"/>
          </p:cNvSpPr>
          <p:nvPr>
            <p:ph type="pic" sz="quarter" idx="12"/>
          </p:nvPr>
        </p:nvSpPr>
        <p:spPr>
          <a:xfrm>
            <a:off x="1019174" y="1482725"/>
            <a:ext cx="5403851" cy="4268788"/>
          </a:xfrm>
          <a:custGeom>
            <a:avLst/>
            <a:gdLst>
              <a:gd name="connsiteX0" fmla="*/ 3073324 w 5403851"/>
              <a:gd name="connsiteY0" fmla="*/ 0 h 4268788"/>
              <a:gd name="connsiteX1" fmla="*/ 5403851 w 5403851"/>
              <a:gd name="connsiteY1" fmla="*/ 0 h 4268788"/>
              <a:gd name="connsiteX2" fmla="*/ 5403851 w 5403851"/>
              <a:gd name="connsiteY2" fmla="*/ 4268788 h 4268788"/>
              <a:gd name="connsiteX3" fmla="*/ 0 w 5403851"/>
              <a:gd name="connsiteY3" fmla="*/ 4268788 h 4268788"/>
              <a:gd name="connsiteX4" fmla="*/ 0 w 5403851"/>
              <a:gd name="connsiteY4" fmla="*/ 859031 h 4268788"/>
              <a:gd name="connsiteX5" fmla="*/ 3073324 w 5403851"/>
              <a:gd name="connsiteY5" fmla="*/ 859031 h 426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851" h="4268788">
                <a:moveTo>
                  <a:pt x="3073324" y="0"/>
                </a:moveTo>
                <a:lnTo>
                  <a:pt x="5403851" y="0"/>
                </a:lnTo>
                <a:lnTo>
                  <a:pt x="5403851" y="4268788"/>
                </a:lnTo>
                <a:lnTo>
                  <a:pt x="0" y="4268788"/>
                </a:lnTo>
                <a:lnTo>
                  <a:pt x="0" y="859031"/>
                </a:lnTo>
                <a:lnTo>
                  <a:pt x="3073324" y="859031"/>
                </a:lnTo>
                <a:close/>
              </a:path>
            </a:pathLst>
          </a:custGeom>
          <a:gradFill>
            <a:gsLst>
              <a:gs pos="0">
                <a:srgbClr val="00629D"/>
              </a:gs>
              <a:gs pos="100000">
                <a:srgbClr val="007CC8"/>
              </a:gs>
            </a:gsLst>
            <a:lin ang="0" scaled="0"/>
          </a:gradFill>
        </p:spPr>
        <p:txBody>
          <a:bodyPr wrap="square" anchor="ctr">
            <a:noAutofit/>
          </a:bodyPr>
          <a:lstStyle>
            <a:lvl1pPr marL="0" indent="0" algn="ctr">
              <a:buFontTx/>
              <a:buNone/>
              <a:defRPr>
                <a:solidFill>
                  <a:schemeClr val="bg1"/>
                </a:solidFill>
              </a:defRPr>
            </a:lvl1pPr>
          </a:lstStyle>
          <a:p>
            <a:endParaRPr lang="en-US"/>
          </a:p>
        </p:txBody>
      </p:sp>
      <p:sp>
        <p:nvSpPr>
          <p:cNvPr id="7" name="Rectangle 6">
            <a:extLst>
              <a:ext uri="{FF2B5EF4-FFF2-40B4-BE49-F238E27FC236}">
                <a16:creationId xmlns:a16="http://schemas.microsoft.com/office/drawing/2014/main" id="{FB319032-F50C-72F3-BB18-C54993D5FFA2}"/>
              </a:ext>
            </a:extLst>
          </p:cNvPr>
          <p:cNvSpPr/>
          <p:nvPr userDrawn="1"/>
        </p:nvSpPr>
        <p:spPr>
          <a:xfrm>
            <a:off x="1019174" y="1482725"/>
            <a:ext cx="3073324" cy="858838"/>
          </a:xfrm>
          <a:prstGeom prst="rect">
            <a:avLst/>
          </a:prstGeom>
          <a:solidFill>
            <a:srgbClr val="EA76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0">
            <a:extLst>
              <a:ext uri="{FF2B5EF4-FFF2-40B4-BE49-F238E27FC236}">
                <a16:creationId xmlns:a16="http://schemas.microsoft.com/office/drawing/2014/main" id="{5218ADBE-0378-1541-68E8-6D0C2F35BB67}"/>
              </a:ext>
            </a:extLst>
          </p:cNvPr>
          <p:cNvSpPr>
            <a:spLocks noGrp="1"/>
          </p:cNvSpPr>
          <p:nvPr>
            <p:ph type="body" sz="quarter" idx="16"/>
          </p:nvPr>
        </p:nvSpPr>
        <p:spPr>
          <a:xfrm>
            <a:off x="1019175" y="1482725"/>
            <a:ext cx="3073400" cy="858838"/>
          </a:xfrm>
          <a:prstGeom prst="rect">
            <a:avLst/>
          </a:prstGeom>
        </p:spPr>
        <p:txBody>
          <a:bodyPr anchor="t">
            <a:normAutofit/>
          </a:bodyPr>
          <a:lstStyle>
            <a:lvl1pPr marL="0" indent="0" algn="ctr">
              <a:buFontTx/>
              <a:buNone/>
              <a:defRPr sz="2400">
                <a:solidFill>
                  <a:schemeClr val="bg1"/>
                </a:solidFill>
                <a:latin typeface="Arial" panose="020B0604020202020204" pitchFamily="34" charset="0"/>
                <a:cs typeface="Arial" panose="020B0604020202020204" pitchFamily="34" charset="0"/>
              </a:defRPr>
            </a:lvl1pPr>
          </a:lstStyle>
          <a:p>
            <a:pPr lvl="0"/>
            <a:r>
              <a:rPr lang="en-US"/>
              <a:t>Click to edit</a:t>
            </a:r>
          </a:p>
        </p:txBody>
      </p:sp>
      <p:sp>
        <p:nvSpPr>
          <p:cNvPr id="10" name="Text Placeholder 9">
            <a:extLst>
              <a:ext uri="{FF2B5EF4-FFF2-40B4-BE49-F238E27FC236}">
                <a16:creationId xmlns:a16="http://schemas.microsoft.com/office/drawing/2014/main" id="{0B31575A-82E3-4D49-A02E-8022F8447EAE}"/>
              </a:ext>
            </a:extLst>
          </p:cNvPr>
          <p:cNvSpPr>
            <a:spLocks noGrp="1"/>
          </p:cNvSpPr>
          <p:nvPr>
            <p:ph type="body" sz="quarter" idx="17" hasCustomPrompt="1"/>
          </p:nvPr>
        </p:nvSpPr>
        <p:spPr>
          <a:xfrm>
            <a:off x="457200"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30601569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Text with Chart ">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Chart Placeholder 2">
            <a:extLst>
              <a:ext uri="{FF2B5EF4-FFF2-40B4-BE49-F238E27FC236}">
                <a16:creationId xmlns:a16="http://schemas.microsoft.com/office/drawing/2014/main" id="{646BBB4D-FA12-CA46-7433-55DA21A78A11}"/>
              </a:ext>
            </a:extLst>
          </p:cNvPr>
          <p:cNvSpPr>
            <a:spLocks noGrp="1"/>
          </p:cNvSpPr>
          <p:nvPr>
            <p:ph type="chart" sz="quarter" idx="12"/>
          </p:nvPr>
        </p:nvSpPr>
        <p:spPr>
          <a:xfrm>
            <a:off x="5442856" y="1717677"/>
            <a:ext cx="6271349" cy="4008666"/>
          </a:xfrm>
          <a:prstGeom prst="rect">
            <a:avLst/>
          </a:prstGeom>
          <a:gradFill>
            <a:gsLst>
              <a:gs pos="0">
                <a:srgbClr val="00629D"/>
              </a:gs>
              <a:gs pos="100000">
                <a:srgbClr val="007CC8"/>
              </a:gs>
            </a:gsLst>
            <a:lin ang="0" scaled="0"/>
          </a:gradFill>
        </p:spPr>
        <p:txBody>
          <a:bodyPr anchor="ctr"/>
          <a:lstStyle>
            <a:lvl1pPr marL="0" indent="0" algn="ctr">
              <a:buFontTx/>
              <a:buNone/>
              <a:defRPr>
                <a:solidFill>
                  <a:schemeClr val="bg1"/>
                </a:solidFill>
                <a:latin typeface="Verdana" panose="020B0604030504040204" pitchFamily="34" charset="0"/>
                <a:ea typeface="Verdana" panose="020B0604030504040204" pitchFamily="34" charset="0"/>
              </a:defRPr>
            </a:lvl1pPr>
          </a:lstStyle>
          <a:p>
            <a:endParaRPr lang="en-US"/>
          </a:p>
        </p:txBody>
      </p:sp>
      <p:sp>
        <p:nvSpPr>
          <p:cNvPr id="6" name="Text Placeholder 5">
            <a:extLst>
              <a:ext uri="{FF2B5EF4-FFF2-40B4-BE49-F238E27FC236}">
                <a16:creationId xmlns:a16="http://schemas.microsoft.com/office/drawing/2014/main" id="{15A8E128-B9F6-83F4-51AD-D36DFECC6DC3}"/>
              </a:ext>
            </a:extLst>
          </p:cNvPr>
          <p:cNvSpPr>
            <a:spLocks noGrp="1"/>
          </p:cNvSpPr>
          <p:nvPr>
            <p:ph type="body" sz="quarter" idx="13"/>
          </p:nvPr>
        </p:nvSpPr>
        <p:spPr>
          <a:xfrm>
            <a:off x="1093788" y="1717677"/>
            <a:ext cx="4058783" cy="4008667"/>
          </a:xfrm>
          <a:prstGeom prst="rect">
            <a:avLst/>
          </a:prstGeom>
        </p:spPr>
        <p:txBody>
          <a:bodyPr>
            <a:noAutofit/>
          </a:bodyPr>
          <a:lstStyle>
            <a:lvl1pPr marL="0" indent="0">
              <a:buFontTx/>
              <a:buNone/>
              <a:defRPr sz="1800">
                <a:solidFill>
                  <a:srgbClr val="006C8A"/>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8" name="Text Placeholder 7">
            <a:extLst>
              <a:ext uri="{FF2B5EF4-FFF2-40B4-BE49-F238E27FC236}">
                <a16:creationId xmlns:a16="http://schemas.microsoft.com/office/drawing/2014/main" id="{6AB08FAF-516C-8C40-83F4-CB41A994108F}"/>
              </a:ext>
            </a:extLst>
          </p:cNvPr>
          <p:cNvSpPr>
            <a:spLocks noGrp="1"/>
          </p:cNvSpPr>
          <p:nvPr>
            <p:ph type="body" sz="quarter" idx="14" hasCustomPrompt="1"/>
          </p:nvPr>
        </p:nvSpPr>
        <p:spPr>
          <a:xfrm>
            <a:off x="457199" y="182879"/>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0118014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5_Smart Art left text right">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765AAD32-6BD8-CE6D-B4BF-DC86AEE7313E}"/>
              </a:ext>
            </a:extLst>
          </p:cNvPr>
          <p:cNvSpPr/>
          <p:nvPr userDrawn="1"/>
        </p:nvSpPr>
        <p:spPr>
          <a:xfrm>
            <a:off x="7259444" y="1091914"/>
            <a:ext cx="4527395" cy="5778508"/>
          </a:xfrm>
          <a:custGeom>
            <a:avLst/>
            <a:gdLst>
              <a:gd name="connsiteX0" fmla="*/ 4527395 w 4527395"/>
              <a:gd name="connsiteY0" fmla="*/ 0 h 5754221"/>
              <a:gd name="connsiteX1" fmla="*/ 4527395 w 4527395"/>
              <a:gd name="connsiteY1" fmla="*/ 5754221 h 5754221"/>
              <a:gd name="connsiteX2" fmla="*/ 0 w 4527395"/>
              <a:gd name="connsiteY2" fmla="*/ 5754221 h 5754221"/>
              <a:gd name="connsiteX3" fmla="*/ 0 w 4527395"/>
              <a:gd name="connsiteY3" fmla="*/ 184107 h 5754221"/>
              <a:gd name="connsiteX4" fmla="*/ 388262 w 4527395"/>
              <a:gd name="connsiteY4" fmla="*/ 179188 h 5754221"/>
              <a:gd name="connsiteX5" fmla="*/ 4491914 w 4527395"/>
              <a:gd name="connsiteY5" fmla="*/ 2871 h 575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27395" h="5754221">
                <a:moveTo>
                  <a:pt x="4527395" y="0"/>
                </a:moveTo>
                <a:lnTo>
                  <a:pt x="4527395" y="5754221"/>
                </a:lnTo>
                <a:lnTo>
                  <a:pt x="0" y="5754221"/>
                </a:lnTo>
                <a:lnTo>
                  <a:pt x="0" y="184107"/>
                </a:lnTo>
                <a:lnTo>
                  <a:pt x="388262" y="179188"/>
                </a:lnTo>
                <a:cubicBezTo>
                  <a:pt x="1858233" y="154296"/>
                  <a:pt x="3243417" y="93219"/>
                  <a:pt x="4491914" y="2871"/>
                </a:cubicBezTo>
                <a:close/>
              </a:path>
            </a:pathLst>
          </a:custGeom>
          <a:solidFill>
            <a:srgbClr val="00629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7">
            <a:extLst>
              <a:ext uri="{FF2B5EF4-FFF2-40B4-BE49-F238E27FC236}">
                <a16:creationId xmlns:a16="http://schemas.microsoft.com/office/drawing/2014/main" id="{10805C6E-795A-6504-0A7A-502BC231FB83}"/>
              </a:ext>
            </a:extLst>
          </p:cNvPr>
          <p:cNvSpPr>
            <a:spLocks noGrp="1"/>
          </p:cNvSpPr>
          <p:nvPr>
            <p:ph type="body" sz="quarter" idx="12" hasCustomPrompt="1"/>
          </p:nvPr>
        </p:nvSpPr>
        <p:spPr>
          <a:xfrm>
            <a:off x="7459663" y="1449388"/>
            <a:ext cx="4170362" cy="5173662"/>
          </a:xfrm>
          <a:prstGeom prst="rect">
            <a:avLst/>
          </a:prstGeom>
        </p:spPr>
        <p:txBody>
          <a:bodyPr>
            <a:normAutofit/>
          </a:bodyPr>
          <a:lstStyle>
            <a:lvl1pPr marL="0" indent="0">
              <a:buFontTx/>
              <a:buNone/>
              <a:defRPr sz="2200" b="1">
                <a:solidFill>
                  <a:schemeClr val="bg1"/>
                </a:solidFill>
                <a:latin typeface="Arial" panose="020B0604020202020204" pitchFamily="34" charset="0"/>
                <a:cs typeface="Arial" panose="020B0604020202020204" pitchFamily="34" charset="0"/>
              </a:defRPr>
            </a:lvl1pPr>
          </a:lstStyle>
          <a:p>
            <a:pPr lvl="0"/>
            <a:r>
              <a:rPr lang="en-US"/>
              <a:t>Text Fill</a:t>
            </a:r>
          </a:p>
        </p:txBody>
      </p:sp>
      <p:sp>
        <p:nvSpPr>
          <p:cNvPr id="7" name="SmartArt Placeholder 9">
            <a:extLst>
              <a:ext uri="{FF2B5EF4-FFF2-40B4-BE49-F238E27FC236}">
                <a16:creationId xmlns:a16="http://schemas.microsoft.com/office/drawing/2014/main" id="{D0B8A7D6-1678-96AE-E1E7-79A587D86235}"/>
              </a:ext>
            </a:extLst>
          </p:cNvPr>
          <p:cNvSpPr>
            <a:spLocks noGrp="1"/>
          </p:cNvSpPr>
          <p:nvPr>
            <p:ph type="dgm" sz="quarter" idx="13"/>
          </p:nvPr>
        </p:nvSpPr>
        <p:spPr>
          <a:xfrm>
            <a:off x="665163" y="1628775"/>
            <a:ext cx="6067425" cy="4349750"/>
          </a:xfrm>
          <a:prstGeom prst="rect">
            <a:avLst/>
          </a:prstGeom>
        </p:spPr>
        <p:txBody>
          <a:bodyPr/>
          <a:lstStyle/>
          <a:p>
            <a:endParaRPr lang="en-US"/>
          </a:p>
        </p:txBody>
      </p:sp>
      <p:sp>
        <p:nvSpPr>
          <p:cNvPr id="10" name="Text Placeholder 9">
            <a:extLst>
              <a:ext uri="{FF2B5EF4-FFF2-40B4-BE49-F238E27FC236}">
                <a16:creationId xmlns:a16="http://schemas.microsoft.com/office/drawing/2014/main" id="{D5BA1B0D-9CF1-0E4B-B5AB-5D51EF5E1575}"/>
              </a:ext>
            </a:extLst>
          </p:cNvPr>
          <p:cNvSpPr>
            <a:spLocks noGrp="1"/>
          </p:cNvSpPr>
          <p:nvPr>
            <p:ph type="body" sz="quarter" idx="14" hasCustomPrompt="1"/>
          </p:nvPr>
        </p:nvSpPr>
        <p:spPr>
          <a:xfrm>
            <a:off x="457199" y="182562"/>
            <a:ext cx="11265408" cy="100584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42136224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6_5 items timeline">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CFC909C2-E383-7C82-C14E-C41BC0934B98}"/>
              </a:ext>
            </a:extLst>
          </p:cNvPr>
          <p:cNvGrpSpPr/>
          <p:nvPr userDrawn="1"/>
        </p:nvGrpSpPr>
        <p:grpSpPr>
          <a:xfrm>
            <a:off x="114997" y="2092911"/>
            <a:ext cx="11785448" cy="3742006"/>
            <a:chOff x="253013" y="2265431"/>
            <a:chExt cx="11785448" cy="3742006"/>
          </a:xfrm>
        </p:grpSpPr>
        <p:sp>
          <p:nvSpPr>
            <p:cNvPr id="13" name="Parallelogram 12">
              <a:extLst>
                <a:ext uri="{FF2B5EF4-FFF2-40B4-BE49-F238E27FC236}">
                  <a16:creationId xmlns:a16="http://schemas.microsoft.com/office/drawing/2014/main" id="{9E6F25F3-6528-41A9-8036-0B0780ACA2BE}"/>
                </a:ext>
              </a:extLst>
            </p:cNvPr>
            <p:cNvSpPr/>
            <p:nvPr userDrawn="1"/>
          </p:nvSpPr>
          <p:spPr>
            <a:xfrm>
              <a:off x="253013" y="2265431"/>
              <a:ext cx="2574593" cy="3742006"/>
            </a:xfrm>
            <a:prstGeom prst="parallelogram">
              <a:avLst/>
            </a:prstGeom>
            <a:solidFill>
              <a:schemeClr val="bg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a:extLst>
                <a:ext uri="{FF2B5EF4-FFF2-40B4-BE49-F238E27FC236}">
                  <a16:creationId xmlns:a16="http://schemas.microsoft.com/office/drawing/2014/main" id="{F0956578-D1AA-41C2-CFC7-109D8B7D2A5B}"/>
                </a:ext>
              </a:extLst>
            </p:cNvPr>
            <p:cNvSpPr/>
            <p:nvPr userDrawn="1"/>
          </p:nvSpPr>
          <p:spPr>
            <a:xfrm>
              <a:off x="2736496" y="2265431"/>
              <a:ext cx="2421642" cy="3742006"/>
            </a:xfrm>
            <a:prstGeom prst="parallelogram">
              <a:avLst/>
            </a:prstGeom>
            <a:solidFill>
              <a:schemeClr val="bg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a:extLst>
                <a:ext uri="{FF2B5EF4-FFF2-40B4-BE49-F238E27FC236}">
                  <a16:creationId xmlns:a16="http://schemas.microsoft.com/office/drawing/2014/main" id="{43768B39-53A0-2E04-EF24-595301627383}"/>
                </a:ext>
              </a:extLst>
            </p:cNvPr>
            <p:cNvSpPr/>
            <p:nvPr userDrawn="1"/>
          </p:nvSpPr>
          <p:spPr>
            <a:xfrm>
              <a:off x="4977564" y="2265431"/>
              <a:ext cx="2574593" cy="3742006"/>
            </a:xfrm>
            <a:prstGeom prst="parallelogram">
              <a:avLst/>
            </a:prstGeom>
            <a:solidFill>
              <a:schemeClr val="bg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8EEB2BC2-8F8F-FA0E-F274-9FD4F33A25DD}"/>
                </a:ext>
              </a:extLst>
            </p:cNvPr>
            <p:cNvSpPr/>
            <p:nvPr userDrawn="1"/>
          </p:nvSpPr>
          <p:spPr>
            <a:xfrm>
              <a:off x="7269016" y="2265431"/>
              <a:ext cx="2574593" cy="3742006"/>
            </a:xfrm>
            <a:prstGeom prst="parallelogram">
              <a:avLst/>
            </a:prstGeom>
            <a:solidFill>
              <a:schemeClr val="bg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rallelogram 16">
              <a:extLst>
                <a:ext uri="{FF2B5EF4-FFF2-40B4-BE49-F238E27FC236}">
                  <a16:creationId xmlns:a16="http://schemas.microsoft.com/office/drawing/2014/main" id="{2A22B03C-774D-B80C-66C6-E3BF221CEE12}"/>
                </a:ext>
              </a:extLst>
            </p:cNvPr>
            <p:cNvSpPr/>
            <p:nvPr userDrawn="1"/>
          </p:nvSpPr>
          <p:spPr>
            <a:xfrm>
              <a:off x="9463868" y="2265431"/>
              <a:ext cx="2574593" cy="3742006"/>
            </a:xfrm>
            <a:prstGeom prst="parallelogram">
              <a:avLst/>
            </a:prstGeom>
            <a:solidFill>
              <a:schemeClr val="bg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 Placeholder 19">
            <a:extLst>
              <a:ext uri="{FF2B5EF4-FFF2-40B4-BE49-F238E27FC236}">
                <a16:creationId xmlns:a16="http://schemas.microsoft.com/office/drawing/2014/main" id="{C5912314-CEA0-1B3F-D694-6AD0C39EC2D7}"/>
              </a:ext>
            </a:extLst>
          </p:cNvPr>
          <p:cNvSpPr>
            <a:spLocks noGrp="1"/>
          </p:cNvSpPr>
          <p:nvPr>
            <p:ph type="body" sz="quarter" idx="16" hasCustomPrompt="1"/>
          </p:nvPr>
        </p:nvSpPr>
        <p:spPr>
          <a:xfrm>
            <a:off x="549372" y="3599188"/>
            <a:ext cx="1509712" cy="352425"/>
          </a:xfrm>
          <a:prstGeom prst="rect">
            <a:avLst/>
          </a:prstGeom>
        </p:spPr>
        <p:txBody>
          <a:bodyPr/>
          <a:lstStyle>
            <a:lvl1pPr marL="0" indent="0" algn="ctr">
              <a:buNone/>
              <a:defRPr sz="1600" b="1">
                <a:latin typeface="Arial" panose="020B0604020202020204" pitchFamily="34" charset="0"/>
                <a:cs typeface="Arial" panose="020B0604020202020204" pitchFamily="34" charset="0"/>
              </a:defRPr>
            </a:lvl1pPr>
          </a:lstStyle>
          <a:p>
            <a:pPr lvl="0"/>
            <a:r>
              <a:rPr lang="en-US"/>
              <a:t>TITLE</a:t>
            </a:r>
          </a:p>
        </p:txBody>
      </p:sp>
      <p:sp>
        <p:nvSpPr>
          <p:cNvPr id="21" name="Text Placeholder 19">
            <a:extLst>
              <a:ext uri="{FF2B5EF4-FFF2-40B4-BE49-F238E27FC236}">
                <a16:creationId xmlns:a16="http://schemas.microsoft.com/office/drawing/2014/main" id="{9EFCB71F-2CE1-29FC-0891-07C24EA02AF5}"/>
              </a:ext>
            </a:extLst>
          </p:cNvPr>
          <p:cNvSpPr>
            <a:spLocks noGrp="1"/>
          </p:cNvSpPr>
          <p:nvPr>
            <p:ph type="body" sz="quarter" idx="17" hasCustomPrompt="1"/>
          </p:nvPr>
        </p:nvSpPr>
        <p:spPr>
          <a:xfrm>
            <a:off x="2864720" y="3626206"/>
            <a:ext cx="1509712" cy="352425"/>
          </a:xfrm>
          <a:prstGeom prst="rect">
            <a:avLst/>
          </a:prstGeom>
        </p:spPr>
        <p:txBody>
          <a:bodyPr/>
          <a:lstStyle>
            <a:lvl1pPr marL="0" indent="0" algn="ctr">
              <a:buNone/>
              <a:defRPr sz="1600" b="1">
                <a:latin typeface="Arial" panose="020B0604020202020204" pitchFamily="34" charset="0"/>
                <a:cs typeface="Arial" panose="020B0604020202020204" pitchFamily="34" charset="0"/>
              </a:defRPr>
            </a:lvl1pPr>
          </a:lstStyle>
          <a:p>
            <a:pPr lvl="0"/>
            <a:r>
              <a:rPr lang="en-US"/>
              <a:t>TITLE</a:t>
            </a:r>
          </a:p>
        </p:txBody>
      </p:sp>
      <p:sp>
        <p:nvSpPr>
          <p:cNvPr id="22" name="Text Placeholder 19">
            <a:extLst>
              <a:ext uri="{FF2B5EF4-FFF2-40B4-BE49-F238E27FC236}">
                <a16:creationId xmlns:a16="http://schemas.microsoft.com/office/drawing/2014/main" id="{104AEB73-D156-CD68-311C-06C053CBB26E}"/>
              </a:ext>
            </a:extLst>
          </p:cNvPr>
          <p:cNvSpPr>
            <a:spLocks noGrp="1"/>
          </p:cNvSpPr>
          <p:nvPr>
            <p:ph type="body" sz="quarter" idx="18" hasCustomPrompt="1"/>
          </p:nvPr>
        </p:nvSpPr>
        <p:spPr>
          <a:xfrm>
            <a:off x="5219287" y="3626206"/>
            <a:ext cx="1509712" cy="352425"/>
          </a:xfrm>
          <a:prstGeom prst="rect">
            <a:avLst/>
          </a:prstGeom>
        </p:spPr>
        <p:txBody>
          <a:bodyPr/>
          <a:lstStyle>
            <a:lvl1pPr marL="0" indent="0" algn="ctr">
              <a:buNone/>
              <a:defRPr sz="1600" b="1">
                <a:latin typeface="Arial" panose="020B0604020202020204" pitchFamily="34" charset="0"/>
                <a:cs typeface="Arial" panose="020B0604020202020204" pitchFamily="34" charset="0"/>
              </a:defRPr>
            </a:lvl1pPr>
          </a:lstStyle>
          <a:p>
            <a:pPr lvl="0"/>
            <a:r>
              <a:rPr lang="en-US"/>
              <a:t>TITLE</a:t>
            </a:r>
          </a:p>
        </p:txBody>
      </p:sp>
      <p:sp>
        <p:nvSpPr>
          <p:cNvPr id="23" name="Text Placeholder 19">
            <a:extLst>
              <a:ext uri="{FF2B5EF4-FFF2-40B4-BE49-F238E27FC236}">
                <a16:creationId xmlns:a16="http://schemas.microsoft.com/office/drawing/2014/main" id="{8D6EC81E-A989-3C09-4ABE-7CCB6D9B2B91}"/>
              </a:ext>
            </a:extLst>
          </p:cNvPr>
          <p:cNvSpPr>
            <a:spLocks noGrp="1"/>
          </p:cNvSpPr>
          <p:nvPr>
            <p:ph type="body" sz="quarter" idx="19" hasCustomPrompt="1"/>
          </p:nvPr>
        </p:nvSpPr>
        <p:spPr>
          <a:xfrm>
            <a:off x="7541536" y="3626206"/>
            <a:ext cx="1509712" cy="352425"/>
          </a:xfrm>
          <a:prstGeom prst="rect">
            <a:avLst/>
          </a:prstGeom>
        </p:spPr>
        <p:txBody>
          <a:bodyPr/>
          <a:lstStyle>
            <a:lvl1pPr marL="0" indent="0" algn="ctr">
              <a:buNone/>
              <a:defRPr sz="1600" b="1">
                <a:latin typeface="Arial" panose="020B0604020202020204" pitchFamily="34" charset="0"/>
                <a:cs typeface="Arial" panose="020B0604020202020204" pitchFamily="34" charset="0"/>
              </a:defRPr>
            </a:lvl1pPr>
          </a:lstStyle>
          <a:p>
            <a:pPr lvl="0"/>
            <a:r>
              <a:rPr lang="en-US"/>
              <a:t>TITLE</a:t>
            </a:r>
          </a:p>
        </p:txBody>
      </p:sp>
      <p:sp>
        <p:nvSpPr>
          <p:cNvPr id="24" name="Text Placeholder 19">
            <a:extLst>
              <a:ext uri="{FF2B5EF4-FFF2-40B4-BE49-F238E27FC236}">
                <a16:creationId xmlns:a16="http://schemas.microsoft.com/office/drawing/2014/main" id="{14B836C3-D8E6-D753-279B-CF2F60C958F1}"/>
              </a:ext>
            </a:extLst>
          </p:cNvPr>
          <p:cNvSpPr>
            <a:spLocks noGrp="1"/>
          </p:cNvSpPr>
          <p:nvPr>
            <p:ph type="body" sz="quarter" idx="20" hasCustomPrompt="1"/>
          </p:nvPr>
        </p:nvSpPr>
        <p:spPr>
          <a:xfrm>
            <a:off x="9811620" y="3617490"/>
            <a:ext cx="1509712" cy="352425"/>
          </a:xfrm>
          <a:prstGeom prst="rect">
            <a:avLst/>
          </a:prstGeom>
        </p:spPr>
        <p:txBody>
          <a:bodyPr/>
          <a:lstStyle>
            <a:lvl1pPr marL="0" indent="0" algn="ctr">
              <a:buNone/>
              <a:defRPr sz="1600" b="1">
                <a:latin typeface="Arial" panose="020B0604020202020204" pitchFamily="34" charset="0"/>
                <a:cs typeface="Arial" panose="020B0604020202020204" pitchFamily="34" charset="0"/>
              </a:defRPr>
            </a:lvl1pPr>
          </a:lstStyle>
          <a:p>
            <a:pPr lvl="0"/>
            <a:r>
              <a:rPr lang="en-US"/>
              <a:t>TITLE</a:t>
            </a:r>
          </a:p>
        </p:txBody>
      </p:sp>
      <p:sp>
        <p:nvSpPr>
          <p:cNvPr id="7" name="Freeform: Shape 6">
            <a:extLst>
              <a:ext uri="{FF2B5EF4-FFF2-40B4-BE49-F238E27FC236}">
                <a16:creationId xmlns:a16="http://schemas.microsoft.com/office/drawing/2014/main" id="{3843D79E-604B-39E5-9C0A-5983503E27C3}"/>
              </a:ext>
            </a:extLst>
          </p:cNvPr>
          <p:cNvSpPr/>
          <p:nvPr userDrawn="1"/>
        </p:nvSpPr>
        <p:spPr>
          <a:xfrm>
            <a:off x="852584" y="2181398"/>
            <a:ext cx="984939" cy="462352"/>
          </a:xfrm>
          <a:custGeom>
            <a:avLst/>
            <a:gdLst>
              <a:gd name="connsiteX0" fmla="*/ 487974 w 984939"/>
              <a:gd name="connsiteY0" fmla="*/ 0 h 462352"/>
              <a:gd name="connsiteX1" fmla="*/ 545733 w 984939"/>
              <a:gd name="connsiteY1" fmla="*/ 111258 h 462352"/>
              <a:gd name="connsiteX2" fmla="*/ 926422 w 984939"/>
              <a:gd name="connsiteY2" fmla="*/ 111258 h 462352"/>
              <a:gd name="connsiteX3" fmla="*/ 984939 w 984939"/>
              <a:gd name="connsiteY3" fmla="*/ 169775 h 462352"/>
              <a:gd name="connsiteX4" fmla="*/ 984939 w 984939"/>
              <a:gd name="connsiteY4" fmla="*/ 403835 h 462352"/>
              <a:gd name="connsiteX5" fmla="*/ 926422 w 984939"/>
              <a:gd name="connsiteY5" fmla="*/ 462352 h 462352"/>
              <a:gd name="connsiteX6" fmla="*/ 58517 w 984939"/>
              <a:gd name="connsiteY6" fmla="*/ 462352 h 462352"/>
              <a:gd name="connsiteX7" fmla="*/ 0 w 984939"/>
              <a:gd name="connsiteY7" fmla="*/ 403835 h 462352"/>
              <a:gd name="connsiteX8" fmla="*/ 0 w 984939"/>
              <a:gd name="connsiteY8" fmla="*/ 169775 h 462352"/>
              <a:gd name="connsiteX9" fmla="*/ 58517 w 984939"/>
              <a:gd name="connsiteY9" fmla="*/ 111258 h 462352"/>
              <a:gd name="connsiteX10" fmla="*/ 430214 w 984939"/>
              <a:gd name="connsiteY10" fmla="*/ 111258 h 46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939" h="462352">
                <a:moveTo>
                  <a:pt x="487974" y="0"/>
                </a:moveTo>
                <a:lnTo>
                  <a:pt x="545733" y="111258"/>
                </a:lnTo>
                <a:lnTo>
                  <a:pt x="926422" y="111258"/>
                </a:lnTo>
                <a:cubicBezTo>
                  <a:pt x="958740" y="111258"/>
                  <a:pt x="984939" y="137457"/>
                  <a:pt x="984939" y="169775"/>
                </a:cubicBezTo>
                <a:lnTo>
                  <a:pt x="984939" y="403835"/>
                </a:lnTo>
                <a:cubicBezTo>
                  <a:pt x="984939" y="436153"/>
                  <a:pt x="958740" y="462352"/>
                  <a:pt x="926422" y="462352"/>
                </a:cubicBezTo>
                <a:lnTo>
                  <a:pt x="58517" y="462352"/>
                </a:lnTo>
                <a:cubicBezTo>
                  <a:pt x="26199" y="462352"/>
                  <a:pt x="0" y="436153"/>
                  <a:pt x="0" y="403835"/>
                </a:cubicBezTo>
                <a:lnTo>
                  <a:pt x="0" y="169775"/>
                </a:lnTo>
                <a:cubicBezTo>
                  <a:pt x="0" y="137457"/>
                  <a:pt x="26199" y="111258"/>
                  <a:pt x="58517" y="111258"/>
                </a:cubicBezTo>
                <a:lnTo>
                  <a:pt x="430214" y="111258"/>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9FC2F63C-99D7-8CC7-B011-09B226C5DB65}"/>
              </a:ext>
            </a:extLst>
          </p:cNvPr>
          <p:cNvSpPr/>
          <p:nvPr userDrawn="1"/>
        </p:nvSpPr>
        <p:spPr>
          <a:xfrm>
            <a:off x="3150689" y="2181398"/>
            <a:ext cx="984939" cy="462352"/>
          </a:xfrm>
          <a:custGeom>
            <a:avLst/>
            <a:gdLst>
              <a:gd name="connsiteX0" fmla="*/ 487974 w 984939"/>
              <a:gd name="connsiteY0" fmla="*/ 0 h 462352"/>
              <a:gd name="connsiteX1" fmla="*/ 545733 w 984939"/>
              <a:gd name="connsiteY1" fmla="*/ 111258 h 462352"/>
              <a:gd name="connsiteX2" fmla="*/ 926422 w 984939"/>
              <a:gd name="connsiteY2" fmla="*/ 111258 h 462352"/>
              <a:gd name="connsiteX3" fmla="*/ 984939 w 984939"/>
              <a:gd name="connsiteY3" fmla="*/ 169775 h 462352"/>
              <a:gd name="connsiteX4" fmla="*/ 984939 w 984939"/>
              <a:gd name="connsiteY4" fmla="*/ 403835 h 462352"/>
              <a:gd name="connsiteX5" fmla="*/ 926422 w 984939"/>
              <a:gd name="connsiteY5" fmla="*/ 462352 h 462352"/>
              <a:gd name="connsiteX6" fmla="*/ 58517 w 984939"/>
              <a:gd name="connsiteY6" fmla="*/ 462352 h 462352"/>
              <a:gd name="connsiteX7" fmla="*/ 0 w 984939"/>
              <a:gd name="connsiteY7" fmla="*/ 403835 h 462352"/>
              <a:gd name="connsiteX8" fmla="*/ 0 w 984939"/>
              <a:gd name="connsiteY8" fmla="*/ 169775 h 462352"/>
              <a:gd name="connsiteX9" fmla="*/ 58517 w 984939"/>
              <a:gd name="connsiteY9" fmla="*/ 111258 h 462352"/>
              <a:gd name="connsiteX10" fmla="*/ 430214 w 984939"/>
              <a:gd name="connsiteY10" fmla="*/ 111258 h 46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939" h="462352">
                <a:moveTo>
                  <a:pt x="487974" y="0"/>
                </a:moveTo>
                <a:lnTo>
                  <a:pt x="545733" y="111258"/>
                </a:lnTo>
                <a:lnTo>
                  <a:pt x="926422" y="111258"/>
                </a:lnTo>
                <a:cubicBezTo>
                  <a:pt x="958740" y="111258"/>
                  <a:pt x="984939" y="137457"/>
                  <a:pt x="984939" y="169775"/>
                </a:cubicBezTo>
                <a:lnTo>
                  <a:pt x="984939" y="403835"/>
                </a:lnTo>
                <a:cubicBezTo>
                  <a:pt x="984939" y="436153"/>
                  <a:pt x="958740" y="462352"/>
                  <a:pt x="926422" y="462352"/>
                </a:cubicBezTo>
                <a:lnTo>
                  <a:pt x="58517" y="462352"/>
                </a:lnTo>
                <a:cubicBezTo>
                  <a:pt x="26199" y="462352"/>
                  <a:pt x="0" y="436153"/>
                  <a:pt x="0" y="403835"/>
                </a:cubicBezTo>
                <a:lnTo>
                  <a:pt x="0" y="169775"/>
                </a:lnTo>
                <a:cubicBezTo>
                  <a:pt x="0" y="137457"/>
                  <a:pt x="26199" y="111258"/>
                  <a:pt x="58517" y="111258"/>
                </a:cubicBezTo>
                <a:lnTo>
                  <a:pt x="430214" y="111258"/>
                </a:lnTo>
                <a:close/>
              </a:path>
            </a:pathLst>
          </a:custGeom>
          <a:solidFill>
            <a:srgbClr val="629E5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386509FF-0BFE-F75C-A5A7-F97641E7B54B}"/>
              </a:ext>
            </a:extLst>
          </p:cNvPr>
          <p:cNvSpPr/>
          <p:nvPr userDrawn="1"/>
        </p:nvSpPr>
        <p:spPr>
          <a:xfrm>
            <a:off x="5448794" y="2181398"/>
            <a:ext cx="984939" cy="462352"/>
          </a:xfrm>
          <a:custGeom>
            <a:avLst/>
            <a:gdLst>
              <a:gd name="connsiteX0" fmla="*/ 487974 w 984939"/>
              <a:gd name="connsiteY0" fmla="*/ 0 h 462352"/>
              <a:gd name="connsiteX1" fmla="*/ 545733 w 984939"/>
              <a:gd name="connsiteY1" fmla="*/ 111258 h 462352"/>
              <a:gd name="connsiteX2" fmla="*/ 926422 w 984939"/>
              <a:gd name="connsiteY2" fmla="*/ 111258 h 462352"/>
              <a:gd name="connsiteX3" fmla="*/ 984939 w 984939"/>
              <a:gd name="connsiteY3" fmla="*/ 169775 h 462352"/>
              <a:gd name="connsiteX4" fmla="*/ 984939 w 984939"/>
              <a:gd name="connsiteY4" fmla="*/ 403835 h 462352"/>
              <a:gd name="connsiteX5" fmla="*/ 926422 w 984939"/>
              <a:gd name="connsiteY5" fmla="*/ 462352 h 462352"/>
              <a:gd name="connsiteX6" fmla="*/ 58517 w 984939"/>
              <a:gd name="connsiteY6" fmla="*/ 462352 h 462352"/>
              <a:gd name="connsiteX7" fmla="*/ 0 w 984939"/>
              <a:gd name="connsiteY7" fmla="*/ 403835 h 462352"/>
              <a:gd name="connsiteX8" fmla="*/ 0 w 984939"/>
              <a:gd name="connsiteY8" fmla="*/ 169775 h 462352"/>
              <a:gd name="connsiteX9" fmla="*/ 58517 w 984939"/>
              <a:gd name="connsiteY9" fmla="*/ 111258 h 462352"/>
              <a:gd name="connsiteX10" fmla="*/ 430214 w 984939"/>
              <a:gd name="connsiteY10" fmla="*/ 111258 h 46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939" h="462352">
                <a:moveTo>
                  <a:pt x="487974" y="0"/>
                </a:moveTo>
                <a:lnTo>
                  <a:pt x="545733" y="111258"/>
                </a:lnTo>
                <a:lnTo>
                  <a:pt x="926422" y="111258"/>
                </a:lnTo>
                <a:cubicBezTo>
                  <a:pt x="958740" y="111258"/>
                  <a:pt x="984939" y="137457"/>
                  <a:pt x="984939" y="169775"/>
                </a:cubicBezTo>
                <a:lnTo>
                  <a:pt x="984939" y="403835"/>
                </a:lnTo>
                <a:cubicBezTo>
                  <a:pt x="984939" y="436153"/>
                  <a:pt x="958740" y="462352"/>
                  <a:pt x="926422" y="462352"/>
                </a:cubicBezTo>
                <a:lnTo>
                  <a:pt x="58517" y="462352"/>
                </a:lnTo>
                <a:cubicBezTo>
                  <a:pt x="26199" y="462352"/>
                  <a:pt x="0" y="436153"/>
                  <a:pt x="0" y="403835"/>
                </a:cubicBezTo>
                <a:lnTo>
                  <a:pt x="0" y="169775"/>
                </a:lnTo>
                <a:cubicBezTo>
                  <a:pt x="0" y="137457"/>
                  <a:pt x="26199" y="111258"/>
                  <a:pt x="58517" y="111258"/>
                </a:cubicBezTo>
                <a:lnTo>
                  <a:pt x="430214" y="111258"/>
                </a:lnTo>
                <a:close/>
              </a:path>
            </a:pathLst>
          </a:custGeom>
          <a:solidFill>
            <a:srgbClr val="EA763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E26BB250-2FBC-2B14-1FAE-A03D98C0B799}"/>
              </a:ext>
            </a:extLst>
          </p:cNvPr>
          <p:cNvSpPr/>
          <p:nvPr userDrawn="1"/>
        </p:nvSpPr>
        <p:spPr>
          <a:xfrm>
            <a:off x="7746899" y="2181398"/>
            <a:ext cx="984939" cy="462352"/>
          </a:xfrm>
          <a:custGeom>
            <a:avLst/>
            <a:gdLst>
              <a:gd name="connsiteX0" fmla="*/ 487974 w 984939"/>
              <a:gd name="connsiteY0" fmla="*/ 0 h 462352"/>
              <a:gd name="connsiteX1" fmla="*/ 545733 w 984939"/>
              <a:gd name="connsiteY1" fmla="*/ 111258 h 462352"/>
              <a:gd name="connsiteX2" fmla="*/ 926422 w 984939"/>
              <a:gd name="connsiteY2" fmla="*/ 111258 h 462352"/>
              <a:gd name="connsiteX3" fmla="*/ 984939 w 984939"/>
              <a:gd name="connsiteY3" fmla="*/ 169775 h 462352"/>
              <a:gd name="connsiteX4" fmla="*/ 984939 w 984939"/>
              <a:gd name="connsiteY4" fmla="*/ 403835 h 462352"/>
              <a:gd name="connsiteX5" fmla="*/ 926422 w 984939"/>
              <a:gd name="connsiteY5" fmla="*/ 462352 h 462352"/>
              <a:gd name="connsiteX6" fmla="*/ 58517 w 984939"/>
              <a:gd name="connsiteY6" fmla="*/ 462352 h 462352"/>
              <a:gd name="connsiteX7" fmla="*/ 0 w 984939"/>
              <a:gd name="connsiteY7" fmla="*/ 403835 h 462352"/>
              <a:gd name="connsiteX8" fmla="*/ 0 w 984939"/>
              <a:gd name="connsiteY8" fmla="*/ 169775 h 462352"/>
              <a:gd name="connsiteX9" fmla="*/ 58517 w 984939"/>
              <a:gd name="connsiteY9" fmla="*/ 111258 h 462352"/>
              <a:gd name="connsiteX10" fmla="*/ 430214 w 984939"/>
              <a:gd name="connsiteY10" fmla="*/ 111258 h 46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939" h="462352">
                <a:moveTo>
                  <a:pt x="487974" y="0"/>
                </a:moveTo>
                <a:lnTo>
                  <a:pt x="545733" y="111258"/>
                </a:lnTo>
                <a:lnTo>
                  <a:pt x="926422" y="111258"/>
                </a:lnTo>
                <a:cubicBezTo>
                  <a:pt x="958740" y="111258"/>
                  <a:pt x="984939" y="137457"/>
                  <a:pt x="984939" y="169775"/>
                </a:cubicBezTo>
                <a:lnTo>
                  <a:pt x="984939" y="403835"/>
                </a:lnTo>
                <a:cubicBezTo>
                  <a:pt x="984939" y="436153"/>
                  <a:pt x="958740" y="462352"/>
                  <a:pt x="926422" y="462352"/>
                </a:cubicBezTo>
                <a:lnTo>
                  <a:pt x="58517" y="462352"/>
                </a:lnTo>
                <a:cubicBezTo>
                  <a:pt x="26199" y="462352"/>
                  <a:pt x="0" y="436153"/>
                  <a:pt x="0" y="403835"/>
                </a:cubicBezTo>
                <a:lnTo>
                  <a:pt x="0" y="169775"/>
                </a:lnTo>
                <a:cubicBezTo>
                  <a:pt x="0" y="137457"/>
                  <a:pt x="26199" y="111258"/>
                  <a:pt x="58517" y="111258"/>
                </a:cubicBezTo>
                <a:lnTo>
                  <a:pt x="430214" y="111258"/>
                </a:lnTo>
                <a:close/>
              </a:path>
            </a:pathLst>
          </a:cu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02D7B52-8489-6280-33CF-C0A1B0DC0065}"/>
              </a:ext>
            </a:extLst>
          </p:cNvPr>
          <p:cNvSpPr/>
          <p:nvPr userDrawn="1"/>
        </p:nvSpPr>
        <p:spPr>
          <a:xfrm>
            <a:off x="10045005" y="2181398"/>
            <a:ext cx="984939" cy="462352"/>
          </a:xfrm>
          <a:custGeom>
            <a:avLst/>
            <a:gdLst>
              <a:gd name="connsiteX0" fmla="*/ 487974 w 984939"/>
              <a:gd name="connsiteY0" fmla="*/ 0 h 462352"/>
              <a:gd name="connsiteX1" fmla="*/ 545733 w 984939"/>
              <a:gd name="connsiteY1" fmla="*/ 111258 h 462352"/>
              <a:gd name="connsiteX2" fmla="*/ 926422 w 984939"/>
              <a:gd name="connsiteY2" fmla="*/ 111258 h 462352"/>
              <a:gd name="connsiteX3" fmla="*/ 984939 w 984939"/>
              <a:gd name="connsiteY3" fmla="*/ 169775 h 462352"/>
              <a:gd name="connsiteX4" fmla="*/ 984939 w 984939"/>
              <a:gd name="connsiteY4" fmla="*/ 403835 h 462352"/>
              <a:gd name="connsiteX5" fmla="*/ 926422 w 984939"/>
              <a:gd name="connsiteY5" fmla="*/ 462352 h 462352"/>
              <a:gd name="connsiteX6" fmla="*/ 58517 w 984939"/>
              <a:gd name="connsiteY6" fmla="*/ 462352 h 462352"/>
              <a:gd name="connsiteX7" fmla="*/ 0 w 984939"/>
              <a:gd name="connsiteY7" fmla="*/ 403835 h 462352"/>
              <a:gd name="connsiteX8" fmla="*/ 0 w 984939"/>
              <a:gd name="connsiteY8" fmla="*/ 169775 h 462352"/>
              <a:gd name="connsiteX9" fmla="*/ 58517 w 984939"/>
              <a:gd name="connsiteY9" fmla="*/ 111258 h 462352"/>
              <a:gd name="connsiteX10" fmla="*/ 430214 w 984939"/>
              <a:gd name="connsiteY10" fmla="*/ 111258 h 46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939" h="462352">
                <a:moveTo>
                  <a:pt x="487974" y="0"/>
                </a:moveTo>
                <a:lnTo>
                  <a:pt x="545733" y="111258"/>
                </a:lnTo>
                <a:lnTo>
                  <a:pt x="926422" y="111258"/>
                </a:lnTo>
                <a:cubicBezTo>
                  <a:pt x="958740" y="111258"/>
                  <a:pt x="984939" y="137457"/>
                  <a:pt x="984939" y="169775"/>
                </a:cubicBezTo>
                <a:lnTo>
                  <a:pt x="984939" y="403835"/>
                </a:lnTo>
                <a:cubicBezTo>
                  <a:pt x="984939" y="436153"/>
                  <a:pt x="958740" y="462352"/>
                  <a:pt x="926422" y="462352"/>
                </a:cubicBezTo>
                <a:lnTo>
                  <a:pt x="58517" y="462352"/>
                </a:lnTo>
                <a:cubicBezTo>
                  <a:pt x="26199" y="462352"/>
                  <a:pt x="0" y="436153"/>
                  <a:pt x="0" y="403835"/>
                </a:cubicBezTo>
                <a:lnTo>
                  <a:pt x="0" y="169775"/>
                </a:lnTo>
                <a:cubicBezTo>
                  <a:pt x="0" y="137457"/>
                  <a:pt x="26199" y="111258"/>
                  <a:pt x="58517" y="111258"/>
                </a:cubicBezTo>
                <a:lnTo>
                  <a:pt x="430214" y="111258"/>
                </a:lnTo>
                <a:close/>
              </a:path>
            </a:pathLst>
          </a:custGeom>
          <a:solidFill>
            <a:srgbClr val="82614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25" name="Text Placeholder 19">
            <a:extLst>
              <a:ext uri="{FF2B5EF4-FFF2-40B4-BE49-F238E27FC236}">
                <a16:creationId xmlns:a16="http://schemas.microsoft.com/office/drawing/2014/main" id="{0F2FBE73-BD64-62CC-D636-6EDC363FA9EF}"/>
              </a:ext>
            </a:extLst>
          </p:cNvPr>
          <p:cNvSpPr>
            <a:spLocks noGrp="1"/>
          </p:cNvSpPr>
          <p:nvPr>
            <p:ph type="body" sz="quarter" idx="21" hasCustomPrompt="1"/>
          </p:nvPr>
        </p:nvSpPr>
        <p:spPr>
          <a:xfrm>
            <a:off x="852583" y="2278981"/>
            <a:ext cx="984939" cy="352425"/>
          </a:xfrm>
          <a:prstGeom prst="rect">
            <a:avLst/>
          </a:prstGeom>
        </p:spPr>
        <p:txBody>
          <a:bodyPr/>
          <a:lstStyle>
            <a:lvl1pPr marL="0" indent="0" algn="ctr">
              <a:buNone/>
              <a:defRPr sz="20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26" name="Text Placeholder 19">
            <a:extLst>
              <a:ext uri="{FF2B5EF4-FFF2-40B4-BE49-F238E27FC236}">
                <a16:creationId xmlns:a16="http://schemas.microsoft.com/office/drawing/2014/main" id="{044A6772-BC3E-680F-4CD0-F70A1B9AC7DF}"/>
              </a:ext>
            </a:extLst>
          </p:cNvPr>
          <p:cNvSpPr>
            <a:spLocks noGrp="1"/>
          </p:cNvSpPr>
          <p:nvPr>
            <p:ph type="body" sz="quarter" idx="22" hasCustomPrompt="1"/>
          </p:nvPr>
        </p:nvSpPr>
        <p:spPr>
          <a:xfrm>
            <a:off x="3140793" y="2305999"/>
            <a:ext cx="984939" cy="352425"/>
          </a:xfrm>
          <a:prstGeom prst="rect">
            <a:avLst/>
          </a:prstGeom>
        </p:spPr>
        <p:txBody>
          <a:bodyPr/>
          <a:lstStyle>
            <a:lvl1pPr marL="0" indent="0" algn="ctr">
              <a:buNone/>
              <a:defRPr sz="20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27" name="Text Placeholder 19">
            <a:extLst>
              <a:ext uri="{FF2B5EF4-FFF2-40B4-BE49-F238E27FC236}">
                <a16:creationId xmlns:a16="http://schemas.microsoft.com/office/drawing/2014/main" id="{FF33CD87-151C-C4BB-FF1F-FE81DE651E2A}"/>
              </a:ext>
            </a:extLst>
          </p:cNvPr>
          <p:cNvSpPr>
            <a:spLocks noGrp="1"/>
          </p:cNvSpPr>
          <p:nvPr>
            <p:ph type="body" sz="quarter" idx="23" hasCustomPrompt="1"/>
          </p:nvPr>
        </p:nvSpPr>
        <p:spPr>
          <a:xfrm>
            <a:off x="5448794" y="2305999"/>
            <a:ext cx="984939" cy="352425"/>
          </a:xfrm>
          <a:prstGeom prst="rect">
            <a:avLst/>
          </a:prstGeom>
        </p:spPr>
        <p:txBody>
          <a:bodyPr/>
          <a:lstStyle>
            <a:lvl1pPr marL="0" indent="0" algn="ctr">
              <a:buNone/>
              <a:defRPr sz="20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28" name="Text Placeholder 19">
            <a:extLst>
              <a:ext uri="{FF2B5EF4-FFF2-40B4-BE49-F238E27FC236}">
                <a16:creationId xmlns:a16="http://schemas.microsoft.com/office/drawing/2014/main" id="{810260AA-674C-FA8C-71CC-44558D3B7CC7}"/>
              </a:ext>
            </a:extLst>
          </p:cNvPr>
          <p:cNvSpPr>
            <a:spLocks noGrp="1"/>
          </p:cNvSpPr>
          <p:nvPr>
            <p:ph type="body" sz="quarter" idx="24" hasCustomPrompt="1"/>
          </p:nvPr>
        </p:nvSpPr>
        <p:spPr>
          <a:xfrm>
            <a:off x="7746899" y="2305999"/>
            <a:ext cx="984939" cy="352425"/>
          </a:xfrm>
          <a:prstGeom prst="rect">
            <a:avLst/>
          </a:prstGeom>
        </p:spPr>
        <p:txBody>
          <a:bodyPr/>
          <a:lstStyle>
            <a:lvl1pPr marL="0" indent="0" algn="ctr">
              <a:buNone/>
              <a:defRPr sz="20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29" name="Text Placeholder 19">
            <a:extLst>
              <a:ext uri="{FF2B5EF4-FFF2-40B4-BE49-F238E27FC236}">
                <a16:creationId xmlns:a16="http://schemas.microsoft.com/office/drawing/2014/main" id="{E203DDB9-FA62-1A44-6902-AA5DA237A79D}"/>
              </a:ext>
            </a:extLst>
          </p:cNvPr>
          <p:cNvSpPr>
            <a:spLocks noGrp="1"/>
          </p:cNvSpPr>
          <p:nvPr>
            <p:ph type="body" sz="quarter" idx="25" hasCustomPrompt="1"/>
          </p:nvPr>
        </p:nvSpPr>
        <p:spPr>
          <a:xfrm>
            <a:off x="10038351" y="2297283"/>
            <a:ext cx="991593" cy="352425"/>
          </a:xfrm>
          <a:prstGeom prst="rect">
            <a:avLst/>
          </a:prstGeom>
        </p:spPr>
        <p:txBody>
          <a:bodyPr/>
          <a:lstStyle>
            <a:lvl1pPr marL="0" indent="0" algn="ctr">
              <a:buNone/>
              <a:defRPr sz="2000" b="1">
                <a:solidFill>
                  <a:schemeClr val="bg1"/>
                </a:solidFill>
                <a:latin typeface="Arial" panose="020B0604020202020204" pitchFamily="34" charset="0"/>
                <a:cs typeface="Arial" panose="020B0604020202020204" pitchFamily="34" charset="0"/>
              </a:defRPr>
            </a:lvl1pPr>
          </a:lstStyle>
          <a:p>
            <a:pPr lvl="0"/>
            <a:r>
              <a:rPr lang="en-US"/>
              <a:t>TITLE</a:t>
            </a:r>
          </a:p>
        </p:txBody>
      </p:sp>
      <p:sp>
        <p:nvSpPr>
          <p:cNvPr id="32" name="Text Placeholder 31">
            <a:extLst>
              <a:ext uri="{FF2B5EF4-FFF2-40B4-BE49-F238E27FC236}">
                <a16:creationId xmlns:a16="http://schemas.microsoft.com/office/drawing/2014/main" id="{DE01AAA8-3FFA-B2B4-E912-BE416A83CB2B}"/>
              </a:ext>
            </a:extLst>
          </p:cNvPr>
          <p:cNvSpPr>
            <a:spLocks noGrp="1"/>
          </p:cNvSpPr>
          <p:nvPr>
            <p:ph type="body" sz="quarter" idx="26" hasCustomPrompt="1"/>
          </p:nvPr>
        </p:nvSpPr>
        <p:spPr>
          <a:xfrm>
            <a:off x="549373" y="4054574"/>
            <a:ext cx="1509712" cy="171467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vl2pPr marL="457200" indent="0" algn="l">
              <a:buNone/>
              <a:defRPr sz="1400">
                <a:latin typeface="Arial" panose="020B0604020202020204" pitchFamily="34" charset="0"/>
                <a:cs typeface="Arial" panose="020B0604020202020204" pitchFamily="34" charset="0"/>
              </a:defRPr>
            </a:lvl2pPr>
            <a:lvl3pPr marL="914400" indent="0" algn="l">
              <a:buNone/>
              <a:defRPr sz="1400">
                <a:latin typeface="Arial" panose="020B0604020202020204" pitchFamily="34" charset="0"/>
                <a:cs typeface="Arial" panose="020B0604020202020204" pitchFamily="34" charset="0"/>
              </a:defRPr>
            </a:lvl3pPr>
            <a:lvl4pPr marL="1371600" indent="0" algn="l">
              <a:buNone/>
              <a:defRPr sz="1400">
                <a:latin typeface="Arial" panose="020B0604020202020204" pitchFamily="34" charset="0"/>
                <a:cs typeface="Arial" panose="020B0604020202020204" pitchFamily="34" charset="0"/>
              </a:defRPr>
            </a:lvl4pPr>
            <a:lvl5pPr marL="1828800" indent="0" algn="l">
              <a:buNone/>
              <a:defRPr sz="14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text…</a:t>
            </a:r>
          </a:p>
        </p:txBody>
      </p:sp>
      <p:sp>
        <p:nvSpPr>
          <p:cNvPr id="33" name="Text Placeholder 31">
            <a:extLst>
              <a:ext uri="{FF2B5EF4-FFF2-40B4-BE49-F238E27FC236}">
                <a16:creationId xmlns:a16="http://schemas.microsoft.com/office/drawing/2014/main" id="{6F3B5579-AE30-5FD8-264F-17BA8905A9FE}"/>
              </a:ext>
            </a:extLst>
          </p:cNvPr>
          <p:cNvSpPr>
            <a:spLocks noGrp="1"/>
          </p:cNvSpPr>
          <p:nvPr>
            <p:ph type="body" sz="quarter" idx="27" hasCustomPrompt="1"/>
          </p:nvPr>
        </p:nvSpPr>
        <p:spPr>
          <a:xfrm>
            <a:off x="2878406" y="4054574"/>
            <a:ext cx="1509712" cy="171467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vl2pPr marL="457200" indent="0" algn="l">
              <a:buNone/>
              <a:defRPr sz="1400">
                <a:latin typeface="Arial" panose="020B0604020202020204" pitchFamily="34" charset="0"/>
                <a:cs typeface="Arial" panose="020B0604020202020204" pitchFamily="34" charset="0"/>
              </a:defRPr>
            </a:lvl2pPr>
            <a:lvl3pPr marL="914400" indent="0" algn="l">
              <a:buNone/>
              <a:defRPr sz="1400">
                <a:latin typeface="Arial" panose="020B0604020202020204" pitchFamily="34" charset="0"/>
                <a:cs typeface="Arial" panose="020B0604020202020204" pitchFamily="34" charset="0"/>
              </a:defRPr>
            </a:lvl3pPr>
            <a:lvl4pPr marL="1371600" indent="0" algn="l">
              <a:buNone/>
              <a:defRPr sz="1400">
                <a:latin typeface="Arial" panose="020B0604020202020204" pitchFamily="34" charset="0"/>
                <a:cs typeface="Arial" panose="020B0604020202020204" pitchFamily="34" charset="0"/>
              </a:defRPr>
            </a:lvl4pPr>
            <a:lvl5pPr marL="1828800" indent="0" algn="l">
              <a:buNone/>
              <a:defRPr sz="14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text…</a:t>
            </a:r>
          </a:p>
        </p:txBody>
      </p:sp>
      <p:sp>
        <p:nvSpPr>
          <p:cNvPr id="34" name="Text Placeholder 31">
            <a:extLst>
              <a:ext uri="{FF2B5EF4-FFF2-40B4-BE49-F238E27FC236}">
                <a16:creationId xmlns:a16="http://schemas.microsoft.com/office/drawing/2014/main" id="{DF0B451A-143B-DA99-24FF-B7A5AD4AF891}"/>
              </a:ext>
            </a:extLst>
          </p:cNvPr>
          <p:cNvSpPr>
            <a:spLocks noGrp="1"/>
          </p:cNvSpPr>
          <p:nvPr>
            <p:ph type="body" sz="quarter" idx="28" hasCustomPrompt="1"/>
          </p:nvPr>
        </p:nvSpPr>
        <p:spPr>
          <a:xfrm>
            <a:off x="5219287" y="4054574"/>
            <a:ext cx="1509712" cy="171467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vl2pPr marL="457200" indent="0" algn="l">
              <a:buNone/>
              <a:defRPr sz="1400">
                <a:latin typeface="Arial" panose="020B0604020202020204" pitchFamily="34" charset="0"/>
                <a:cs typeface="Arial" panose="020B0604020202020204" pitchFamily="34" charset="0"/>
              </a:defRPr>
            </a:lvl2pPr>
            <a:lvl3pPr marL="914400" indent="0" algn="l">
              <a:buNone/>
              <a:defRPr sz="1400">
                <a:latin typeface="Arial" panose="020B0604020202020204" pitchFamily="34" charset="0"/>
                <a:cs typeface="Arial" panose="020B0604020202020204" pitchFamily="34" charset="0"/>
              </a:defRPr>
            </a:lvl3pPr>
            <a:lvl4pPr marL="1371600" indent="0" algn="l">
              <a:buNone/>
              <a:defRPr sz="1400">
                <a:latin typeface="Arial" panose="020B0604020202020204" pitchFamily="34" charset="0"/>
                <a:cs typeface="Arial" panose="020B0604020202020204" pitchFamily="34" charset="0"/>
              </a:defRPr>
            </a:lvl4pPr>
            <a:lvl5pPr marL="1828800" indent="0" algn="l">
              <a:buNone/>
              <a:defRPr sz="14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text…</a:t>
            </a:r>
          </a:p>
        </p:txBody>
      </p:sp>
      <p:sp>
        <p:nvSpPr>
          <p:cNvPr id="35" name="Text Placeholder 31">
            <a:extLst>
              <a:ext uri="{FF2B5EF4-FFF2-40B4-BE49-F238E27FC236}">
                <a16:creationId xmlns:a16="http://schemas.microsoft.com/office/drawing/2014/main" id="{B9B302C1-5B51-EF82-BB21-7273404B0F4C}"/>
              </a:ext>
            </a:extLst>
          </p:cNvPr>
          <p:cNvSpPr>
            <a:spLocks noGrp="1"/>
          </p:cNvSpPr>
          <p:nvPr>
            <p:ph type="body" sz="quarter" idx="29" hasCustomPrompt="1"/>
          </p:nvPr>
        </p:nvSpPr>
        <p:spPr>
          <a:xfrm>
            <a:off x="7541536" y="4054574"/>
            <a:ext cx="1509712" cy="171467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vl2pPr marL="457200" indent="0" algn="l">
              <a:buNone/>
              <a:defRPr sz="1400">
                <a:latin typeface="Arial" panose="020B0604020202020204" pitchFamily="34" charset="0"/>
                <a:cs typeface="Arial" panose="020B0604020202020204" pitchFamily="34" charset="0"/>
              </a:defRPr>
            </a:lvl2pPr>
            <a:lvl3pPr marL="914400" indent="0" algn="l">
              <a:buNone/>
              <a:defRPr sz="1400">
                <a:latin typeface="Arial" panose="020B0604020202020204" pitchFamily="34" charset="0"/>
                <a:cs typeface="Arial" panose="020B0604020202020204" pitchFamily="34" charset="0"/>
              </a:defRPr>
            </a:lvl3pPr>
            <a:lvl4pPr marL="1371600" indent="0" algn="l">
              <a:buNone/>
              <a:defRPr sz="1400">
                <a:latin typeface="Arial" panose="020B0604020202020204" pitchFamily="34" charset="0"/>
                <a:cs typeface="Arial" panose="020B0604020202020204" pitchFamily="34" charset="0"/>
              </a:defRPr>
            </a:lvl4pPr>
            <a:lvl5pPr marL="1828800" indent="0" algn="l">
              <a:buNone/>
              <a:defRPr sz="14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text…</a:t>
            </a:r>
          </a:p>
        </p:txBody>
      </p:sp>
      <p:sp>
        <p:nvSpPr>
          <p:cNvPr id="36" name="Text Placeholder 31">
            <a:extLst>
              <a:ext uri="{FF2B5EF4-FFF2-40B4-BE49-F238E27FC236}">
                <a16:creationId xmlns:a16="http://schemas.microsoft.com/office/drawing/2014/main" id="{1444A69A-6596-D720-FD5F-818E3DDA44AE}"/>
              </a:ext>
            </a:extLst>
          </p:cNvPr>
          <p:cNvSpPr>
            <a:spLocks noGrp="1"/>
          </p:cNvSpPr>
          <p:nvPr>
            <p:ph type="body" sz="quarter" idx="30" hasCustomPrompt="1"/>
          </p:nvPr>
        </p:nvSpPr>
        <p:spPr>
          <a:xfrm>
            <a:off x="9800528" y="4054574"/>
            <a:ext cx="1509712" cy="171467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Arial" panose="020B0604020202020204" pitchFamily="34" charset="0"/>
                <a:cs typeface="Arial" panose="020B0604020202020204" pitchFamily="34" charset="0"/>
              </a:defRPr>
            </a:lvl1pPr>
            <a:lvl2pPr marL="457200" indent="0" algn="l">
              <a:buNone/>
              <a:defRPr sz="1400">
                <a:latin typeface="Arial" panose="020B0604020202020204" pitchFamily="34" charset="0"/>
                <a:cs typeface="Arial" panose="020B0604020202020204" pitchFamily="34" charset="0"/>
              </a:defRPr>
            </a:lvl2pPr>
            <a:lvl3pPr marL="914400" indent="0" algn="l">
              <a:buNone/>
              <a:defRPr sz="1400">
                <a:latin typeface="Arial" panose="020B0604020202020204" pitchFamily="34" charset="0"/>
                <a:cs typeface="Arial" panose="020B0604020202020204" pitchFamily="34" charset="0"/>
              </a:defRPr>
            </a:lvl3pPr>
            <a:lvl4pPr marL="1371600" indent="0" algn="l">
              <a:buNone/>
              <a:defRPr sz="1400">
                <a:latin typeface="Arial" panose="020B0604020202020204" pitchFamily="34" charset="0"/>
                <a:cs typeface="Arial" panose="020B0604020202020204" pitchFamily="34" charset="0"/>
              </a:defRPr>
            </a:lvl4pPr>
            <a:lvl5pPr marL="1828800" indent="0" algn="l">
              <a:buNone/>
              <a:defRPr sz="1400">
                <a:latin typeface="Arial" panose="020B0604020202020204" pitchFamily="34" charset="0"/>
                <a:cs typeface="Arial" panose="020B060402020202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text…</a:t>
            </a:r>
          </a:p>
        </p:txBody>
      </p:sp>
      <p:sp>
        <p:nvSpPr>
          <p:cNvPr id="38" name="Online Image Placeholder 37">
            <a:extLst>
              <a:ext uri="{FF2B5EF4-FFF2-40B4-BE49-F238E27FC236}">
                <a16:creationId xmlns:a16="http://schemas.microsoft.com/office/drawing/2014/main" id="{329EC9EE-EBF5-DAD6-B1B9-D2BDD2B00A6F}"/>
              </a:ext>
            </a:extLst>
          </p:cNvPr>
          <p:cNvSpPr>
            <a:spLocks noGrp="1"/>
          </p:cNvSpPr>
          <p:nvPr>
            <p:ph type="clipArt" sz="quarter" idx="31"/>
          </p:nvPr>
        </p:nvSpPr>
        <p:spPr>
          <a:xfrm>
            <a:off x="804964" y="2732237"/>
            <a:ext cx="1080175" cy="792556"/>
          </a:xfrm>
          <a:prstGeom prst="rect">
            <a:avLst/>
          </a:prstGeom>
        </p:spPr>
        <p:txBody>
          <a:bodyPr/>
          <a:lstStyle/>
          <a:p>
            <a:endParaRPr lang="en-US"/>
          </a:p>
        </p:txBody>
      </p:sp>
      <p:sp>
        <p:nvSpPr>
          <p:cNvPr id="39" name="Online Image Placeholder 37">
            <a:extLst>
              <a:ext uri="{FF2B5EF4-FFF2-40B4-BE49-F238E27FC236}">
                <a16:creationId xmlns:a16="http://schemas.microsoft.com/office/drawing/2014/main" id="{73639D73-6685-8E56-E50D-758392C75FF7}"/>
              </a:ext>
            </a:extLst>
          </p:cNvPr>
          <p:cNvSpPr>
            <a:spLocks noGrp="1"/>
          </p:cNvSpPr>
          <p:nvPr>
            <p:ph type="clipArt" sz="quarter" idx="32"/>
          </p:nvPr>
        </p:nvSpPr>
        <p:spPr>
          <a:xfrm>
            <a:off x="3068169" y="2732237"/>
            <a:ext cx="1080175" cy="792556"/>
          </a:xfrm>
          <a:prstGeom prst="rect">
            <a:avLst/>
          </a:prstGeom>
        </p:spPr>
        <p:txBody>
          <a:bodyPr/>
          <a:lstStyle/>
          <a:p>
            <a:endParaRPr lang="en-US"/>
          </a:p>
        </p:txBody>
      </p:sp>
      <p:sp>
        <p:nvSpPr>
          <p:cNvPr id="40" name="Online Image Placeholder 37">
            <a:extLst>
              <a:ext uri="{FF2B5EF4-FFF2-40B4-BE49-F238E27FC236}">
                <a16:creationId xmlns:a16="http://schemas.microsoft.com/office/drawing/2014/main" id="{AE4878A2-E8C8-92EC-BE1E-DAF35682AFD1}"/>
              </a:ext>
            </a:extLst>
          </p:cNvPr>
          <p:cNvSpPr>
            <a:spLocks noGrp="1"/>
          </p:cNvSpPr>
          <p:nvPr>
            <p:ph type="clipArt" sz="quarter" idx="33"/>
          </p:nvPr>
        </p:nvSpPr>
        <p:spPr>
          <a:xfrm>
            <a:off x="5401175" y="2732237"/>
            <a:ext cx="1080175" cy="792556"/>
          </a:xfrm>
          <a:prstGeom prst="rect">
            <a:avLst/>
          </a:prstGeom>
        </p:spPr>
        <p:txBody>
          <a:bodyPr/>
          <a:lstStyle/>
          <a:p>
            <a:endParaRPr lang="en-US"/>
          </a:p>
        </p:txBody>
      </p:sp>
      <p:sp>
        <p:nvSpPr>
          <p:cNvPr id="41" name="Online Image Placeholder 37">
            <a:extLst>
              <a:ext uri="{FF2B5EF4-FFF2-40B4-BE49-F238E27FC236}">
                <a16:creationId xmlns:a16="http://schemas.microsoft.com/office/drawing/2014/main" id="{A2129B5F-07CC-D38B-90C3-B3AEC168D6A6}"/>
              </a:ext>
            </a:extLst>
          </p:cNvPr>
          <p:cNvSpPr>
            <a:spLocks noGrp="1"/>
          </p:cNvSpPr>
          <p:nvPr>
            <p:ph type="clipArt" sz="quarter" idx="34"/>
          </p:nvPr>
        </p:nvSpPr>
        <p:spPr>
          <a:xfrm>
            <a:off x="7688745" y="2732237"/>
            <a:ext cx="1080175" cy="792556"/>
          </a:xfrm>
          <a:prstGeom prst="rect">
            <a:avLst/>
          </a:prstGeom>
        </p:spPr>
        <p:txBody>
          <a:bodyPr/>
          <a:lstStyle/>
          <a:p>
            <a:endParaRPr lang="en-US"/>
          </a:p>
        </p:txBody>
      </p:sp>
      <p:sp>
        <p:nvSpPr>
          <p:cNvPr id="42" name="Online Image Placeholder 37">
            <a:extLst>
              <a:ext uri="{FF2B5EF4-FFF2-40B4-BE49-F238E27FC236}">
                <a16:creationId xmlns:a16="http://schemas.microsoft.com/office/drawing/2014/main" id="{80848E76-0669-3FC3-FAA1-59DD21AD17A5}"/>
              </a:ext>
            </a:extLst>
          </p:cNvPr>
          <p:cNvSpPr>
            <a:spLocks noGrp="1"/>
          </p:cNvSpPr>
          <p:nvPr>
            <p:ph type="clipArt" sz="quarter" idx="35"/>
          </p:nvPr>
        </p:nvSpPr>
        <p:spPr>
          <a:xfrm>
            <a:off x="9994059" y="2732237"/>
            <a:ext cx="1080175" cy="792556"/>
          </a:xfrm>
          <a:prstGeom prst="rect">
            <a:avLst/>
          </a:prstGeom>
        </p:spPr>
        <p:txBody>
          <a:bodyPr/>
          <a:lstStyle/>
          <a:p>
            <a:endParaRPr lang="en-US"/>
          </a:p>
        </p:txBody>
      </p:sp>
      <p:cxnSp>
        <p:nvCxnSpPr>
          <p:cNvPr id="44" name="Straight Connector 43">
            <a:extLst>
              <a:ext uri="{FF2B5EF4-FFF2-40B4-BE49-F238E27FC236}">
                <a16:creationId xmlns:a16="http://schemas.microsoft.com/office/drawing/2014/main" id="{832E423D-5422-4DAA-E47F-00C1F8302BBA}"/>
              </a:ext>
            </a:extLst>
          </p:cNvPr>
          <p:cNvCxnSpPr>
            <a:cxnSpLocks/>
          </p:cNvCxnSpPr>
          <p:nvPr userDrawn="1"/>
        </p:nvCxnSpPr>
        <p:spPr>
          <a:xfrm>
            <a:off x="1304688" y="1571586"/>
            <a:ext cx="9512838" cy="0"/>
          </a:xfrm>
          <a:prstGeom prst="line">
            <a:avLst/>
          </a:prstGeom>
          <a:ln w="28575">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sp>
        <p:nvSpPr>
          <p:cNvPr id="12" name="Text Placeholder 11">
            <a:extLst>
              <a:ext uri="{FF2B5EF4-FFF2-40B4-BE49-F238E27FC236}">
                <a16:creationId xmlns:a16="http://schemas.microsoft.com/office/drawing/2014/main" id="{7FFA5565-2180-D24F-8BB7-120FEE1387B0}"/>
              </a:ext>
            </a:extLst>
          </p:cNvPr>
          <p:cNvSpPr>
            <a:spLocks noGrp="1"/>
          </p:cNvSpPr>
          <p:nvPr>
            <p:ph type="body" sz="quarter" idx="36" hasCustomPrompt="1"/>
          </p:nvPr>
        </p:nvSpPr>
        <p:spPr>
          <a:xfrm>
            <a:off x="457200" y="182879"/>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35621152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7_Circle with arrow to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pic>
        <p:nvPicPr>
          <p:cNvPr id="22" name="Picture 21" descr="A picture containing circle, graphics, screenshot, colorfulness&#10;&#10;Description automatically generated">
            <a:extLst>
              <a:ext uri="{FF2B5EF4-FFF2-40B4-BE49-F238E27FC236}">
                <a16:creationId xmlns:a16="http://schemas.microsoft.com/office/drawing/2014/main" id="{6B2A8B17-E926-7E35-F705-484C17AF63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35567">
            <a:off x="2028731" y="1410275"/>
            <a:ext cx="4769032" cy="4606701"/>
          </a:xfrm>
          <a:prstGeom prst="rect">
            <a:avLst/>
          </a:prstGeom>
        </p:spPr>
      </p:pic>
      <p:sp>
        <p:nvSpPr>
          <p:cNvPr id="23" name="TextBox 22">
            <a:extLst>
              <a:ext uri="{FF2B5EF4-FFF2-40B4-BE49-F238E27FC236}">
                <a16:creationId xmlns:a16="http://schemas.microsoft.com/office/drawing/2014/main" id="{2A7460F0-2E5C-3E37-5BD4-FF0FF2CD46A7}"/>
              </a:ext>
            </a:extLst>
          </p:cNvPr>
          <p:cNvSpPr txBox="1"/>
          <p:nvPr userDrawn="1"/>
        </p:nvSpPr>
        <p:spPr>
          <a:xfrm>
            <a:off x="6530395" y="1887870"/>
            <a:ext cx="3911599" cy="584775"/>
          </a:xfrm>
          <a:prstGeom prst="rect">
            <a:avLst/>
          </a:prstGeom>
          <a:noFill/>
        </p:spPr>
        <p:txBody>
          <a:bodyPr wrap="square" rtlCol="0">
            <a:spAutoFit/>
          </a:bodyPr>
          <a:lstStyle/>
          <a:p>
            <a:r>
              <a:rPr lang="en-US" sz="1600" b="0" i="0" u="none" strike="noStrike" baseline="30000" err="1">
                <a:solidFill>
                  <a:srgbClr val="000000"/>
                </a:solidFill>
                <a:latin typeface="Arial Narrow" panose="020B0606020202030204" pitchFamily="34" charset="0"/>
                <a:cs typeface="Arial" panose="020B0604020202020204" pitchFamily="34" charset="0"/>
              </a:rPr>
              <a:t>Ciassequi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dolorumenda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quae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consecum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niendundes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conseque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vellatum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aliqui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blaborp</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orporrum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et </a:t>
            </a:r>
            <a:r>
              <a:rPr lang="en-US" sz="1600" b="0" i="0" u="none" strike="noStrike" baseline="30000" err="1">
                <a:solidFill>
                  <a:srgbClr val="000000"/>
                </a:solidFill>
                <a:latin typeface="Arial Narrow" panose="020B0606020202030204" pitchFamily="34" charset="0"/>
                <a:cs typeface="Arial" panose="020B0604020202020204" pitchFamily="34" charset="0"/>
              </a:rPr>
              <a:t>repta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quiderchil</a:t>
            </a:r>
            <a:r>
              <a:rPr lang="en-US" sz="1600" b="0" i="0" u="none" strike="noStrike" baseline="30000">
                <a:solidFill>
                  <a:srgbClr val="000000"/>
                </a:solidFill>
                <a:latin typeface="Arial Narrow" panose="020B0606020202030204" pitchFamily="34" charset="0"/>
                <a:cs typeface="Arial" panose="020B0604020202020204" pitchFamily="34" charset="0"/>
              </a:rPr>
              <a:t> is nest </a:t>
            </a:r>
            <a:r>
              <a:rPr lang="en-US" sz="1600" b="0" i="0" u="none" strike="noStrike" baseline="30000" err="1">
                <a:solidFill>
                  <a:srgbClr val="000000"/>
                </a:solidFill>
                <a:latin typeface="Arial Narrow" panose="020B0606020202030204" pitchFamily="34" charset="0"/>
                <a:cs typeface="Arial" panose="020B0604020202020204" pitchFamily="34" charset="0"/>
              </a:rPr>
              <a:t>fuga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Ita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aut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ent</a:t>
            </a:r>
            <a:r>
              <a:rPr lang="en-US" sz="1600" b="0" i="0" u="none" strike="noStrike" baseline="30000">
                <a:solidFill>
                  <a:srgbClr val="000000"/>
                </a:solidFill>
                <a:latin typeface="Arial Narrow" panose="020B0606020202030204" pitchFamily="34" charset="0"/>
                <a:cs typeface="Arial" panose="020B0604020202020204" pitchFamily="34" charset="0"/>
              </a:rPr>
              <a:t> vid </a:t>
            </a:r>
            <a:r>
              <a:rPr lang="en-US" sz="1600" b="0" i="0" u="none" strike="noStrike" baseline="30000" err="1">
                <a:solidFill>
                  <a:srgbClr val="000000"/>
                </a:solidFill>
                <a:latin typeface="Arial Narrow" panose="020B0606020202030204" pitchFamily="34" charset="0"/>
                <a:cs typeface="Arial" panose="020B0604020202020204" pitchFamily="34" charset="0"/>
              </a:rPr>
              <a:t>moluptatur</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adigent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labo</a:t>
            </a:r>
            <a:r>
              <a:rPr lang="en-US" sz="1600" b="0" i="0" u="none" strike="noStrike" baseline="30000">
                <a:solidFill>
                  <a:srgbClr val="000000"/>
                </a:solidFill>
                <a:latin typeface="Arial Narrow" panose="020B0606020202030204" pitchFamily="34" charset="0"/>
                <a:cs typeface="Arial" panose="020B0604020202020204" pitchFamily="34" charset="0"/>
              </a:rPr>
              <a:t>. </a:t>
            </a:r>
          </a:p>
        </p:txBody>
      </p:sp>
      <p:sp>
        <p:nvSpPr>
          <p:cNvPr id="24" name="TextBox 23">
            <a:extLst>
              <a:ext uri="{FF2B5EF4-FFF2-40B4-BE49-F238E27FC236}">
                <a16:creationId xmlns:a16="http://schemas.microsoft.com/office/drawing/2014/main" id="{1B79C8B1-C42D-4268-AC9A-73E76D463D7F}"/>
              </a:ext>
            </a:extLst>
          </p:cNvPr>
          <p:cNvSpPr txBox="1"/>
          <p:nvPr userDrawn="1"/>
        </p:nvSpPr>
        <p:spPr>
          <a:xfrm>
            <a:off x="6631994" y="1539492"/>
            <a:ext cx="3632200" cy="369332"/>
          </a:xfrm>
          <a:prstGeom prst="rect">
            <a:avLst/>
          </a:prstGeom>
          <a:noFill/>
        </p:spPr>
        <p:txBody>
          <a:bodyPr wrap="square" rtlCol="0">
            <a:spAutoFit/>
          </a:bodyPr>
          <a:lstStyle/>
          <a:p>
            <a:pPr algn="ctr"/>
            <a:r>
              <a:rPr lang="en-US" b="1"/>
              <a:t>SECTION TITLE</a:t>
            </a:r>
          </a:p>
        </p:txBody>
      </p:sp>
      <p:sp>
        <p:nvSpPr>
          <p:cNvPr id="25" name="TextBox 24">
            <a:extLst>
              <a:ext uri="{FF2B5EF4-FFF2-40B4-BE49-F238E27FC236}">
                <a16:creationId xmlns:a16="http://schemas.microsoft.com/office/drawing/2014/main" id="{EF45B2D3-97B0-06C6-7F6E-B91EAAD50090}"/>
              </a:ext>
            </a:extLst>
          </p:cNvPr>
          <p:cNvSpPr txBox="1"/>
          <p:nvPr userDrawn="1"/>
        </p:nvSpPr>
        <p:spPr>
          <a:xfrm>
            <a:off x="6950161" y="3031823"/>
            <a:ext cx="3911599" cy="584775"/>
          </a:xfrm>
          <a:prstGeom prst="rect">
            <a:avLst/>
          </a:prstGeom>
          <a:noFill/>
        </p:spPr>
        <p:txBody>
          <a:bodyPr wrap="square" rtlCol="0">
            <a:spAutoFit/>
          </a:bodyPr>
          <a:lstStyle/>
          <a:p>
            <a:r>
              <a:rPr lang="en-US" sz="1600" b="0" i="0" u="none" strike="noStrike" baseline="30000" err="1">
                <a:solidFill>
                  <a:srgbClr val="000000"/>
                </a:solidFill>
                <a:latin typeface="Arial Narrow" panose="020B0606020202030204" pitchFamily="34" charset="0"/>
                <a:cs typeface="Arial" panose="020B0604020202020204" pitchFamily="34" charset="0"/>
              </a:rPr>
              <a:t>Ciassequi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dolorumenda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quae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consecum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niendundes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conseque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vellatum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aliqui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blaborp</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orporrum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et </a:t>
            </a:r>
            <a:r>
              <a:rPr lang="en-US" sz="1600" b="0" i="0" u="none" strike="noStrike" baseline="30000" err="1">
                <a:solidFill>
                  <a:srgbClr val="000000"/>
                </a:solidFill>
                <a:latin typeface="Arial Narrow" panose="020B0606020202030204" pitchFamily="34" charset="0"/>
                <a:cs typeface="Arial" panose="020B0604020202020204" pitchFamily="34" charset="0"/>
              </a:rPr>
              <a:t>repta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quiderchil</a:t>
            </a:r>
            <a:r>
              <a:rPr lang="en-US" sz="1600" b="0" i="0" u="none" strike="noStrike" baseline="30000">
                <a:solidFill>
                  <a:srgbClr val="000000"/>
                </a:solidFill>
                <a:latin typeface="Arial Narrow" panose="020B0606020202030204" pitchFamily="34" charset="0"/>
                <a:cs typeface="Arial" panose="020B0604020202020204" pitchFamily="34" charset="0"/>
              </a:rPr>
              <a:t> is nest </a:t>
            </a:r>
            <a:r>
              <a:rPr lang="en-US" sz="1600" b="0" i="0" u="none" strike="noStrike" baseline="30000" err="1">
                <a:solidFill>
                  <a:srgbClr val="000000"/>
                </a:solidFill>
                <a:latin typeface="Arial Narrow" panose="020B0606020202030204" pitchFamily="34" charset="0"/>
                <a:cs typeface="Arial" panose="020B0604020202020204" pitchFamily="34" charset="0"/>
              </a:rPr>
              <a:t>fuga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Ita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aut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ent</a:t>
            </a:r>
            <a:r>
              <a:rPr lang="en-US" sz="1600" b="0" i="0" u="none" strike="noStrike" baseline="30000">
                <a:solidFill>
                  <a:srgbClr val="000000"/>
                </a:solidFill>
                <a:latin typeface="Arial Narrow" panose="020B0606020202030204" pitchFamily="34" charset="0"/>
                <a:cs typeface="Arial" panose="020B0604020202020204" pitchFamily="34" charset="0"/>
              </a:rPr>
              <a:t> vid </a:t>
            </a:r>
            <a:r>
              <a:rPr lang="en-US" sz="1600" b="0" i="0" u="none" strike="noStrike" baseline="30000" err="1">
                <a:solidFill>
                  <a:srgbClr val="000000"/>
                </a:solidFill>
                <a:latin typeface="Arial Narrow" panose="020B0606020202030204" pitchFamily="34" charset="0"/>
                <a:cs typeface="Arial" panose="020B0604020202020204" pitchFamily="34" charset="0"/>
              </a:rPr>
              <a:t>moluptatur</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adigent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labo</a:t>
            </a:r>
            <a:r>
              <a:rPr lang="en-US" sz="1600" b="0" i="0" u="none" strike="noStrike" baseline="30000">
                <a:solidFill>
                  <a:srgbClr val="000000"/>
                </a:solidFill>
                <a:latin typeface="Arial Narrow" panose="020B0606020202030204" pitchFamily="34" charset="0"/>
                <a:cs typeface="Arial" panose="020B0604020202020204" pitchFamily="34" charset="0"/>
              </a:rPr>
              <a:t>. </a:t>
            </a:r>
          </a:p>
        </p:txBody>
      </p:sp>
      <p:sp>
        <p:nvSpPr>
          <p:cNvPr id="26" name="TextBox 25">
            <a:extLst>
              <a:ext uri="{FF2B5EF4-FFF2-40B4-BE49-F238E27FC236}">
                <a16:creationId xmlns:a16="http://schemas.microsoft.com/office/drawing/2014/main" id="{3F12493F-1135-0F5E-8196-047E6662BD66}"/>
              </a:ext>
            </a:extLst>
          </p:cNvPr>
          <p:cNvSpPr txBox="1"/>
          <p:nvPr userDrawn="1"/>
        </p:nvSpPr>
        <p:spPr>
          <a:xfrm>
            <a:off x="7051760" y="2683445"/>
            <a:ext cx="3632200" cy="369332"/>
          </a:xfrm>
          <a:prstGeom prst="rect">
            <a:avLst/>
          </a:prstGeom>
          <a:noFill/>
        </p:spPr>
        <p:txBody>
          <a:bodyPr wrap="square" rtlCol="0">
            <a:spAutoFit/>
          </a:bodyPr>
          <a:lstStyle/>
          <a:p>
            <a:pPr algn="ctr"/>
            <a:r>
              <a:rPr lang="en-US" b="1"/>
              <a:t>SECTION TITLE</a:t>
            </a:r>
          </a:p>
        </p:txBody>
      </p:sp>
      <p:sp>
        <p:nvSpPr>
          <p:cNvPr id="27" name="TextBox 26">
            <a:extLst>
              <a:ext uri="{FF2B5EF4-FFF2-40B4-BE49-F238E27FC236}">
                <a16:creationId xmlns:a16="http://schemas.microsoft.com/office/drawing/2014/main" id="{63A2A5AA-17B0-B549-14EB-C88E6A75710C}"/>
              </a:ext>
            </a:extLst>
          </p:cNvPr>
          <p:cNvSpPr txBox="1"/>
          <p:nvPr userDrawn="1"/>
        </p:nvSpPr>
        <p:spPr>
          <a:xfrm>
            <a:off x="6612678" y="4478817"/>
            <a:ext cx="3911599" cy="584775"/>
          </a:xfrm>
          <a:prstGeom prst="rect">
            <a:avLst/>
          </a:prstGeom>
          <a:noFill/>
        </p:spPr>
        <p:txBody>
          <a:bodyPr wrap="square" rtlCol="0">
            <a:spAutoFit/>
          </a:bodyPr>
          <a:lstStyle/>
          <a:p>
            <a:r>
              <a:rPr lang="en-US" sz="1600" b="0" i="0" u="none" strike="noStrike" baseline="30000" err="1">
                <a:solidFill>
                  <a:srgbClr val="000000"/>
                </a:solidFill>
                <a:latin typeface="Arial Narrow" panose="020B0606020202030204" pitchFamily="34" charset="0"/>
                <a:cs typeface="Arial" panose="020B0604020202020204" pitchFamily="34" charset="0"/>
              </a:rPr>
              <a:t>Ciassequi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dolorumenda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quae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consecum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niendundes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conseque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vellatum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aliqui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blaborp</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orporrum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et </a:t>
            </a:r>
            <a:r>
              <a:rPr lang="en-US" sz="1600" b="0" i="0" u="none" strike="noStrike" baseline="30000" err="1">
                <a:solidFill>
                  <a:srgbClr val="000000"/>
                </a:solidFill>
                <a:latin typeface="Arial Narrow" panose="020B0606020202030204" pitchFamily="34" charset="0"/>
                <a:cs typeface="Arial" panose="020B0604020202020204" pitchFamily="34" charset="0"/>
              </a:rPr>
              <a:t>repta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quiderchil</a:t>
            </a:r>
            <a:r>
              <a:rPr lang="en-US" sz="1600" b="0" i="0" u="none" strike="noStrike" baseline="30000">
                <a:solidFill>
                  <a:srgbClr val="000000"/>
                </a:solidFill>
                <a:latin typeface="Arial Narrow" panose="020B0606020202030204" pitchFamily="34" charset="0"/>
                <a:cs typeface="Arial" panose="020B0604020202020204" pitchFamily="34" charset="0"/>
              </a:rPr>
              <a:t> is nest </a:t>
            </a:r>
            <a:r>
              <a:rPr lang="en-US" sz="1600" b="0" i="0" u="none" strike="noStrike" baseline="30000" err="1">
                <a:solidFill>
                  <a:srgbClr val="000000"/>
                </a:solidFill>
                <a:latin typeface="Arial Narrow" panose="020B0606020202030204" pitchFamily="34" charset="0"/>
                <a:cs typeface="Arial" panose="020B0604020202020204" pitchFamily="34" charset="0"/>
              </a:rPr>
              <a:t>fuga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Ita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aut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ent</a:t>
            </a:r>
            <a:r>
              <a:rPr lang="en-US" sz="1600" b="0" i="0" u="none" strike="noStrike" baseline="30000">
                <a:solidFill>
                  <a:srgbClr val="000000"/>
                </a:solidFill>
                <a:latin typeface="Arial Narrow" panose="020B0606020202030204" pitchFamily="34" charset="0"/>
                <a:cs typeface="Arial" panose="020B0604020202020204" pitchFamily="34" charset="0"/>
              </a:rPr>
              <a:t> vid </a:t>
            </a:r>
            <a:r>
              <a:rPr lang="en-US" sz="1600" b="0" i="0" u="none" strike="noStrike" baseline="30000" err="1">
                <a:solidFill>
                  <a:srgbClr val="000000"/>
                </a:solidFill>
                <a:latin typeface="Arial Narrow" panose="020B0606020202030204" pitchFamily="34" charset="0"/>
                <a:cs typeface="Arial" panose="020B0604020202020204" pitchFamily="34" charset="0"/>
              </a:rPr>
              <a:t>moluptatur</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adigent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labo</a:t>
            </a:r>
            <a:r>
              <a:rPr lang="en-US" sz="1600" b="0" i="0" u="none" strike="noStrike" baseline="30000">
                <a:solidFill>
                  <a:srgbClr val="000000"/>
                </a:solidFill>
                <a:latin typeface="Arial Narrow" panose="020B0606020202030204" pitchFamily="34" charset="0"/>
                <a:cs typeface="Arial" panose="020B0604020202020204" pitchFamily="34" charset="0"/>
              </a:rPr>
              <a:t>. </a:t>
            </a:r>
          </a:p>
        </p:txBody>
      </p:sp>
      <p:sp>
        <p:nvSpPr>
          <p:cNvPr id="28" name="TextBox 27">
            <a:extLst>
              <a:ext uri="{FF2B5EF4-FFF2-40B4-BE49-F238E27FC236}">
                <a16:creationId xmlns:a16="http://schemas.microsoft.com/office/drawing/2014/main" id="{768D5FC3-B1F8-FDE8-0B65-04F5DAA0262F}"/>
              </a:ext>
            </a:extLst>
          </p:cNvPr>
          <p:cNvSpPr txBox="1"/>
          <p:nvPr userDrawn="1"/>
        </p:nvSpPr>
        <p:spPr>
          <a:xfrm>
            <a:off x="6714277" y="4130439"/>
            <a:ext cx="3632200" cy="369332"/>
          </a:xfrm>
          <a:prstGeom prst="rect">
            <a:avLst/>
          </a:prstGeom>
          <a:noFill/>
        </p:spPr>
        <p:txBody>
          <a:bodyPr wrap="square" rtlCol="0">
            <a:spAutoFit/>
          </a:bodyPr>
          <a:lstStyle/>
          <a:p>
            <a:pPr algn="ctr"/>
            <a:r>
              <a:rPr lang="en-US" b="1"/>
              <a:t>SECTION TITLE</a:t>
            </a:r>
          </a:p>
        </p:txBody>
      </p:sp>
      <p:sp>
        <p:nvSpPr>
          <p:cNvPr id="29" name="TextBox 28">
            <a:extLst>
              <a:ext uri="{FF2B5EF4-FFF2-40B4-BE49-F238E27FC236}">
                <a16:creationId xmlns:a16="http://schemas.microsoft.com/office/drawing/2014/main" id="{9EBB1958-D7C7-0049-0B33-BE16B6069D27}"/>
              </a:ext>
            </a:extLst>
          </p:cNvPr>
          <p:cNvSpPr txBox="1"/>
          <p:nvPr userDrawn="1"/>
        </p:nvSpPr>
        <p:spPr>
          <a:xfrm>
            <a:off x="5442582" y="5671484"/>
            <a:ext cx="3911599" cy="584775"/>
          </a:xfrm>
          <a:prstGeom prst="rect">
            <a:avLst/>
          </a:prstGeom>
          <a:noFill/>
        </p:spPr>
        <p:txBody>
          <a:bodyPr wrap="square" rtlCol="0">
            <a:spAutoFit/>
          </a:bodyPr>
          <a:lstStyle/>
          <a:p>
            <a:r>
              <a:rPr lang="en-US" sz="1600" b="0" i="0" u="none" strike="noStrike" baseline="30000" err="1">
                <a:solidFill>
                  <a:srgbClr val="000000"/>
                </a:solidFill>
                <a:latin typeface="Arial Narrow" panose="020B0606020202030204" pitchFamily="34" charset="0"/>
                <a:cs typeface="Arial" panose="020B0604020202020204" pitchFamily="34" charset="0"/>
              </a:rPr>
              <a:t>Ciassequi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dolorumenda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quae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consecum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niendundes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conseque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vellatum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aliqui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blaborp</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orporrum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et </a:t>
            </a:r>
            <a:r>
              <a:rPr lang="en-US" sz="1600" b="0" i="0" u="none" strike="noStrike" baseline="30000" err="1">
                <a:solidFill>
                  <a:srgbClr val="000000"/>
                </a:solidFill>
                <a:latin typeface="Arial Narrow" panose="020B0606020202030204" pitchFamily="34" charset="0"/>
                <a:cs typeface="Arial" panose="020B0604020202020204" pitchFamily="34" charset="0"/>
              </a:rPr>
              <a:t>repta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quiderchil</a:t>
            </a:r>
            <a:r>
              <a:rPr lang="en-US" sz="1600" b="0" i="0" u="none" strike="noStrike" baseline="30000">
                <a:solidFill>
                  <a:srgbClr val="000000"/>
                </a:solidFill>
                <a:latin typeface="Arial Narrow" panose="020B0606020202030204" pitchFamily="34" charset="0"/>
                <a:cs typeface="Arial" panose="020B0604020202020204" pitchFamily="34" charset="0"/>
              </a:rPr>
              <a:t> is nest </a:t>
            </a:r>
            <a:r>
              <a:rPr lang="en-US" sz="1600" b="0" i="0" u="none" strike="noStrike" baseline="30000" err="1">
                <a:solidFill>
                  <a:srgbClr val="000000"/>
                </a:solidFill>
                <a:latin typeface="Arial Narrow" panose="020B0606020202030204" pitchFamily="34" charset="0"/>
                <a:cs typeface="Arial" panose="020B0604020202020204" pitchFamily="34" charset="0"/>
              </a:rPr>
              <a:t>fuga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Ita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aut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ent</a:t>
            </a:r>
            <a:r>
              <a:rPr lang="en-US" sz="1600" b="0" i="0" u="none" strike="noStrike" baseline="30000">
                <a:solidFill>
                  <a:srgbClr val="000000"/>
                </a:solidFill>
                <a:latin typeface="Arial Narrow" panose="020B0606020202030204" pitchFamily="34" charset="0"/>
                <a:cs typeface="Arial" panose="020B0604020202020204" pitchFamily="34" charset="0"/>
              </a:rPr>
              <a:t> vid </a:t>
            </a:r>
            <a:r>
              <a:rPr lang="en-US" sz="1600" b="0" i="0" u="none" strike="noStrike" baseline="30000" err="1">
                <a:solidFill>
                  <a:srgbClr val="000000"/>
                </a:solidFill>
                <a:latin typeface="Arial Narrow" panose="020B0606020202030204" pitchFamily="34" charset="0"/>
                <a:cs typeface="Arial" panose="020B0604020202020204" pitchFamily="34" charset="0"/>
              </a:rPr>
              <a:t>moluptatur</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adigent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labo</a:t>
            </a:r>
            <a:r>
              <a:rPr lang="en-US" sz="1600" b="0" i="0" u="none" strike="noStrike" baseline="30000">
                <a:solidFill>
                  <a:srgbClr val="000000"/>
                </a:solidFill>
                <a:latin typeface="Arial Narrow" panose="020B0606020202030204" pitchFamily="34" charset="0"/>
                <a:cs typeface="Arial" panose="020B0604020202020204" pitchFamily="34" charset="0"/>
              </a:rPr>
              <a:t>. </a:t>
            </a:r>
          </a:p>
        </p:txBody>
      </p:sp>
      <p:sp>
        <p:nvSpPr>
          <p:cNvPr id="30" name="TextBox 29">
            <a:extLst>
              <a:ext uri="{FF2B5EF4-FFF2-40B4-BE49-F238E27FC236}">
                <a16:creationId xmlns:a16="http://schemas.microsoft.com/office/drawing/2014/main" id="{E7FCD4A1-0A30-C598-8174-FA2DB66BA834}"/>
              </a:ext>
            </a:extLst>
          </p:cNvPr>
          <p:cNvSpPr txBox="1"/>
          <p:nvPr userDrawn="1"/>
        </p:nvSpPr>
        <p:spPr>
          <a:xfrm>
            <a:off x="5544181" y="5323106"/>
            <a:ext cx="3632200" cy="369332"/>
          </a:xfrm>
          <a:prstGeom prst="rect">
            <a:avLst/>
          </a:prstGeom>
          <a:noFill/>
        </p:spPr>
        <p:txBody>
          <a:bodyPr wrap="square" rtlCol="0">
            <a:spAutoFit/>
          </a:bodyPr>
          <a:lstStyle/>
          <a:p>
            <a:pPr algn="ctr"/>
            <a:r>
              <a:rPr lang="en-US" b="1"/>
              <a:t>SECTION TITLE</a:t>
            </a:r>
          </a:p>
        </p:txBody>
      </p:sp>
      <p:pic>
        <p:nvPicPr>
          <p:cNvPr id="31" name="Graphic 30" descr="Family with two children with solid fill">
            <a:extLst>
              <a:ext uri="{FF2B5EF4-FFF2-40B4-BE49-F238E27FC236}">
                <a16:creationId xmlns:a16="http://schemas.microsoft.com/office/drawing/2014/main" id="{E14E0A07-FDBD-C9F5-8FA5-DD22E92B162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40879" y="1816711"/>
            <a:ext cx="914400" cy="914400"/>
          </a:xfrm>
          <a:prstGeom prst="rect">
            <a:avLst/>
          </a:prstGeom>
        </p:spPr>
      </p:pic>
      <p:sp>
        <p:nvSpPr>
          <p:cNvPr id="32" name="Rectangle 31">
            <a:extLst>
              <a:ext uri="{FF2B5EF4-FFF2-40B4-BE49-F238E27FC236}">
                <a16:creationId xmlns:a16="http://schemas.microsoft.com/office/drawing/2014/main" id="{FD360049-8040-F9D5-40AB-814D834CCE55}"/>
              </a:ext>
            </a:extLst>
          </p:cNvPr>
          <p:cNvSpPr/>
          <p:nvPr userDrawn="1"/>
        </p:nvSpPr>
        <p:spPr>
          <a:xfrm>
            <a:off x="2905994" y="2919427"/>
            <a:ext cx="266700" cy="266700"/>
          </a:xfrm>
          <a:prstGeom prst="rect">
            <a:avLst/>
          </a:prstGeom>
          <a:solidFill>
            <a:srgbClr val="33CC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2929C"/>
              </a:solidFill>
            </a:endParaRPr>
          </a:p>
        </p:txBody>
      </p:sp>
      <p:sp>
        <p:nvSpPr>
          <p:cNvPr id="33" name="Rectangle 32">
            <a:extLst>
              <a:ext uri="{FF2B5EF4-FFF2-40B4-BE49-F238E27FC236}">
                <a16:creationId xmlns:a16="http://schemas.microsoft.com/office/drawing/2014/main" id="{52C3C5A1-29A6-FE03-7A29-A547F6D7BF09}"/>
              </a:ext>
            </a:extLst>
          </p:cNvPr>
          <p:cNvSpPr/>
          <p:nvPr userDrawn="1"/>
        </p:nvSpPr>
        <p:spPr>
          <a:xfrm>
            <a:off x="3286994" y="2919427"/>
            <a:ext cx="266700" cy="26670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E7E0C56-F7CB-F770-6194-B3490922EF1B}"/>
              </a:ext>
            </a:extLst>
          </p:cNvPr>
          <p:cNvSpPr/>
          <p:nvPr userDrawn="1"/>
        </p:nvSpPr>
        <p:spPr>
          <a:xfrm>
            <a:off x="3680694" y="2919427"/>
            <a:ext cx="266700" cy="2667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A64A5B5-6399-1B0D-6461-9679859768BC}"/>
              </a:ext>
            </a:extLst>
          </p:cNvPr>
          <p:cNvSpPr/>
          <p:nvPr userDrawn="1"/>
        </p:nvSpPr>
        <p:spPr>
          <a:xfrm>
            <a:off x="4061694" y="2919427"/>
            <a:ext cx="266700" cy="266700"/>
          </a:xfrm>
          <a:prstGeom prst="rect">
            <a:avLst/>
          </a:prstGeom>
          <a:solidFill>
            <a:srgbClr val="224A7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6B51FF4-53B3-7C3D-73B4-E86CF8321317}"/>
              </a:ext>
            </a:extLst>
          </p:cNvPr>
          <p:cNvSpPr/>
          <p:nvPr userDrawn="1"/>
        </p:nvSpPr>
        <p:spPr>
          <a:xfrm>
            <a:off x="4442694" y="2919427"/>
            <a:ext cx="266700" cy="266700"/>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1B5098F0-B231-1E7B-9F50-6054AE11AA8A}"/>
              </a:ext>
            </a:extLst>
          </p:cNvPr>
          <p:cNvSpPr txBox="1"/>
          <p:nvPr userDrawn="1"/>
        </p:nvSpPr>
        <p:spPr>
          <a:xfrm>
            <a:off x="778284" y="5486818"/>
            <a:ext cx="3310052" cy="748923"/>
          </a:xfrm>
          <a:prstGeom prst="rect">
            <a:avLst/>
          </a:prstGeom>
          <a:noFill/>
        </p:spPr>
        <p:txBody>
          <a:bodyPr wrap="square" rtlCol="0">
            <a:spAutoFit/>
          </a:bodyPr>
          <a:lstStyle/>
          <a:p>
            <a:r>
              <a:rPr lang="en-US" sz="1600" b="0" i="0" u="none" strike="noStrike" baseline="30000" err="1">
                <a:solidFill>
                  <a:srgbClr val="000000"/>
                </a:solidFill>
                <a:latin typeface="Arial Narrow" panose="020B0606020202030204" pitchFamily="34" charset="0"/>
                <a:cs typeface="Arial" panose="020B0604020202020204" pitchFamily="34" charset="0"/>
              </a:rPr>
              <a:t>Ciassequi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dolorumenda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quae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consecum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niendundes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conseque</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vellatum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aliqui</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blaborp</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orporrum</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vella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et </a:t>
            </a:r>
            <a:r>
              <a:rPr lang="en-US" sz="1600" b="0" i="0" u="none" strike="noStrike" baseline="30000" err="1">
                <a:solidFill>
                  <a:srgbClr val="000000"/>
                </a:solidFill>
                <a:latin typeface="Arial Narrow" panose="020B0606020202030204" pitchFamily="34" charset="0"/>
                <a:cs typeface="Arial" panose="020B0604020202020204" pitchFamily="34" charset="0"/>
              </a:rPr>
              <a:t>repta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quiderchil</a:t>
            </a:r>
            <a:r>
              <a:rPr lang="en-US" sz="1600" b="0" i="0" u="none" strike="noStrike" baseline="30000">
                <a:solidFill>
                  <a:srgbClr val="000000"/>
                </a:solidFill>
                <a:latin typeface="Arial Narrow" panose="020B0606020202030204" pitchFamily="34" charset="0"/>
                <a:cs typeface="Arial" panose="020B0604020202020204" pitchFamily="34" charset="0"/>
              </a:rPr>
              <a:t> is nest </a:t>
            </a:r>
            <a:r>
              <a:rPr lang="en-US" sz="1600" b="0" i="0" u="none" strike="noStrike" baseline="30000" err="1">
                <a:solidFill>
                  <a:srgbClr val="000000"/>
                </a:solidFill>
                <a:latin typeface="Arial Narrow" panose="020B0606020202030204" pitchFamily="34" charset="0"/>
                <a:cs typeface="Arial" panose="020B0604020202020204" pitchFamily="34" charset="0"/>
              </a:rPr>
              <a:t>fuga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Ita</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aut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ent</a:t>
            </a:r>
            <a:r>
              <a:rPr lang="en-US" sz="1600" b="0" i="0" u="none" strike="noStrike" baseline="30000">
                <a:solidFill>
                  <a:srgbClr val="000000"/>
                </a:solidFill>
                <a:latin typeface="Arial Narrow" panose="020B0606020202030204" pitchFamily="34" charset="0"/>
                <a:cs typeface="Arial" panose="020B0604020202020204" pitchFamily="34" charset="0"/>
              </a:rPr>
              <a:t> vid </a:t>
            </a:r>
            <a:r>
              <a:rPr lang="en-US" sz="1600" b="0" i="0" u="none" strike="noStrike" baseline="30000" err="1">
                <a:solidFill>
                  <a:srgbClr val="000000"/>
                </a:solidFill>
                <a:latin typeface="Arial Narrow" panose="020B0606020202030204" pitchFamily="34" charset="0"/>
                <a:cs typeface="Arial" panose="020B0604020202020204" pitchFamily="34" charset="0"/>
              </a:rPr>
              <a:t>moluptatur</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cus</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adigent</a:t>
            </a:r>
            <a:r>
              <a:rPr lang="en-US" sz="1600" b="0" i="0" u="none" strike="noStrike" baseline="30000">
                <a:solidFill>
                  <a:srgbClr val="000000"/>
                </a:solidFill>
                <a:latin typeface="Arial Narrow" panose="020B0606020202030204" pitchFamily="34" charset="0"/>
                <a:cs typeface="Arial" panose="020B0604020202020204" pitchFamily="34" charset="0"/>
              </a:rPr>
              <a:t> </a:t>
            </a:r>
            <a:r>
              <a:rPr lang="en-US" sz="1600" b="0" i="0" u="none" strike="noStrike" baseline="30000" err="1">
                <a:solidFill>
                  <a:srgbClr val="000000"/>
                </a:solidFill>
                <a:latin typeface="Arial Narrow" panose="020B0606020202030204" pitchFamily="34" charset="0"/>
                <a:cs typeface="Arial" panose="020B0604020202020204" pitchFamily="34" charset="0"/>
              </a:rPr>
              <a:t>labo</a:t>
            </a:r>
            <a:r>
              <a:rPr lang="en-US" sz="1600" b="0" i="0" u="none" strike="noStrike" baseline="30000">
                <a:solidFill>
                  <a:srgbClr val="000000"/>
                </a:solidFill>
                <a:latin typeface="Arial Narrow" panose="020B0606020202030204" pitchFamily="34" charset="0"/>
                <a:cs typeface="Arial" panose="020B0604020202020204" pitchFamily="34" charset="0"/>
              </a:rPr>
              <a:t>. </a:t>
            </a:r>
          </a:p>
        </p:txBody>
      </p:sp>
      <p:sp>
        <p:nvSpPr>
          <p:cNvPr id="38" name="TextBox 37">
            <a:extLst>
              <a:ext uri="{FF2B5EF4-FFF2-40B4-BE49-F238E27FC236}">
                <a16:creationId xmlns:a16="http://schemas.microsoft.com/office/drawing/2014/main" id="{4B5BC325-6BF8-152E-FF2C-AC13735FA9E6}"/>
              </a:ext>
            </a:extLst>
          </p:cNvPr>
          <p:cNvSpPr txBox="1"/>
          <p:nvPr userDrawn="1"/>
        </p:nvSpPr>
        <p:spPr>
          <a:xfrm>
            <a:off x="879882" y="5138440"/>
            <a:ext cx="3632200" cy="369332"/>
          </a:xfrm>
          <a:prstGeom prst="rect">
            <a:avLst/>
          </a:prstGeom>
          <a:noFill/>
        </p:spPr>
        <p:txBody>
          <a:bodyPr wrap="square" rtlCol="0">
            <a:spAutoFit/>
          </a:bodyPr>
          <a:lstStyle/>
          <a:p>
            <a:pPr algn="ctr"/>
            <a:r>
              <a:rPr lang="en-US" b="1"/>
              <a:t>SECTION TITLE</a:t>
            </a:r>
          </a:p>
        </p:txBody>
      </p:sp>
      <p:sp>
        <p:nvSpPr>
          <p:cNvPr id="5" name="Text Placeholder 4">
            <a:extLst>
              <a:ext uri="{FF2B5EF4-FFF2-40B4-BE49-F238E27FC236}">
                <a16:creationId xmlns:a16="http://schemas.microsoft.com/office/drawing/2014/main" id="{A3E91047-7CA8-D745-A503-6731AE6759D1}"/>
              </a:ext>
            </a:extLst>
          </p:cNvPr>
          <p:cNvSpPr>
            <a:spLocks noGrp="1"/>
          </p:cNvSpPr>
          <p:nvPr>
            <p:ph type="body" sz="quarter" idx="11" hasCustomPrompt="1"/>
          </p:nvPr>
        </p:nvSpPr>
        <p:spPr>
          <a:xfrm>
            <a:off x="457200"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13854554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8_Striped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12" name="Picture Placeholder 11">
            <a:extLst>
              <a:ext uri="{FF2B5EF4-FFF2-40B4-BE49-F238E27FC236}">
                <a16:creationId xmlns:a16="http://schemas.microsoft.com/office/drawing/2014/main" id="{5BB4DCE3-E9A2-049C-EBFF-DF0D36B094E8}"/>
              </a:ext>
            </a:extLst>
          </p:cNvPr>
          <p:cNvSpPr>
            <a:spLocks noGrp="1"/>
          </p:cNvSpPr>
          <p:nvPr>
            <p:ph type="pic" sz="quarter" idx="16"/>
          </p:nvPr>
        </p:nvSpPr>
        <p:spPr>
          <a:xfrm flipH="1">
            <a:off x="8811988" y="1059124"/>
            <a:ext cx="3380012" cy="5798875"/>
          </a:xfrm>
          <a:custGeom>
            <a:avLst/>
            <a:gdLst>
              <a:gd name="connsiteX0" fmla="*/ 2277222 w 3380012"/>
              <a:gd name="connsiteY0" fmla="*/ 1812176 h 5783644"/>
              <a:gd name="connsiteX1" fmla="*/ 2311332 w 3380012"/>
              <a:gd name="connsiteY1" fmla="*/ 1932528 h 5783644"/>
              <a:gd name="connsiteX2" fmla="*/ 1045619 w 3380012"/>
              <a:gd name="connsiteY2" fmla="*/ 2662400 h 5783644"/>
              <a:gd name="connsiteX3" fmla="*/ 1044095 w 3380012"/>
              <a:gd name="connsiteY3" fmla="*/ 2523240 h 5783644"/>
              <a:gd name="connsiteX4" fmla="*/ 2217233 w 3380012"/>
              <a:gd name="connsiteY4" fmla="*/ 1600519 h 5783644"/>
              <a:gd name="connsiteX5" fmla="*/ 2251336 w 3380012"/>
              <a:gd name="connsiteY5" fmla="*/ 1720845 h 5783644"/>
              <a:gd name="connsiteX6" fmla="*/ 1050572 w 3380012"/>
              <a:gd name="connsiteY6" fmla="*/ 2413131 h 5783644"/>
              <a:gd name="connsiteX7" fmla="*/ 1071145 w 3380012"/>
              <a:gd name="connsiteY7" fmla="*/ 2261207 h 5783644"/>
              <a:gd name="connsiteX8" fmla="*/ 2157246 w 3380012"/>
              <a:gd name="connsiteY8" fmla="*/ 1388869 h 5783644"/>
              <a:gd name="connsiteX9" fmla="*/ 2191354 w 3380012"/>
              <a:gd name="connsiteY9" fmla="*/ 1509212 h 5783644"/>
              <a:gd name="connsiteX10" fmla="*/ 1097340 w 3380012"/>
              <a:gd name="connsiteY10" fmla="*/ 2139858 h 5783644"/>
              <a:gd name="connsiteX11" fmla="*/ 1149632 w 3380012"/>
              <a:gd name="connsiteY11" fmla="*/ 1969551 h 5783644"/>
              <a:gd name="connsiteX12" fmla="*/ 2096984 w 3380012"/>
              <a:gd name="connsiteY12" fmla="*/ 1176245 h 5783644"/>
              <a:gd name="connsiteX13" fmla="*/ 2131351 w 3380012"/>
              <a:gd name="connsiteY13" fmla="*/ 1297503 h 5783644"/>
              <a:gd name="connsiteX14" fmla="*/ 1207067 w 3380012"/>
              <a:gd name="connsiteY14" fmla="*/ 1830105 h 5783644"/>
              <a:gd name="connsiteX15" fmla="*/ 1318986 w 3380012"/>
              <a:gd name="connsiteY15" fmla="*/ 1625413 h 5783644"/>
              <a:gd name="connsiteX16" fmla="*/ 2042929 w 3380012"/>
              <a:gd name="connsiteY16" fmla="*/ 985524 h 5783644"/>
              <a:gd name="connsiteX17" fmla="*/ 2071102 w 3380012"/>
              <a:gd name="connsiteY17" fmla="*/ 1084927 h 5783644"/>
              <a:gd name="connsiteX18" fmla="*/ 1453575 w 3380012"/>
              <a:gd name="connsiteY18" fmla="*/ 1441485 h 5783644"/>
              <a:gd name="connsiteX19" fmla="*/ 1453479 w 3380012"/>
              <a:gd name="connsiteY19" fmla="*/ 1441485 h 5783644"/>
              <a:gd name="connsiteX20" fmla="*/ 1922586 w 3380012"/>
              <a:gd name="connsiteY20" fmla="*/ 1048103 h 5783644"/>
              <a:gd name="connsiteX21" fmla="*/ 0 w 3380012"/>
              <a:gd name="connsiteY21" fmla="*/ 0 h 5783644"/>
              <a:gd name="connsiteX22" fmla="*/ 0 w 3380012"/>
              <a:gd name="connsiteY22" fmla="*/ 5783644 h 5783644"/>
              <a:gd name="connsiteX23" fmla="*/ 3380012 w 3380012"/>
              <a:gd name="connsiteY23" fmla="*/ 5783644 h 5783644"/>
              <a:gd name="connsiteX24" fmla="*/ 2960175 w 3380012"/>
              <a:gd name="connsiteY24" fmla="*/ 4268887 h 5783644"/>
              <a:gd name="connsiteX25" fmla="*/ 2854416 w 3380012"/>
              <a:gd name="connsiteY25" fmla="*/ 4329942 h 5783644"/>
              <a:gd name="connsiteX26" fmla="*/ 2718685 w 3380012"/>
              <a:gd name="connsiteY26" fmla="*/ 4328418 h 5783644"/>
              <a:gd name="connsiteX27" fmla="*/ 2626248 w 3380012"/>
              <a:gd name="connsiteY27" fmla="*/ 4321666 h 5783644"/>
              <a:gd name="connsiteX28" fmla="*/ 2626102 w 3380012"/>
              <a:gd name="connsiteY28" fmla="*/ 4321750 h 5783644"/>
              <a:gd name="connsiteX29" fmla="*/ 2626102 w 3380012"/>
              <a:gd name="connsiteY29" fmla="*/ 4321655 h 5783644"/>
              <a:gd name="connsiteX30" fmla="*/ 2626248 w 3380012"/>
              <a:gd name="connsiteY30" fmla="*/ 4321666 h 5783644"/>
              <a:gd name="connsiteX31" fmla="*/ 2926723 w 3380012"/>
              <a:gd name="connsiteY31" fmla="*/ 4148192 h 5783644"/>
              <a:gd name="connsiteX32" fmla="*/ 2901320 w 3380012"/>
              <a:gd name="connsiteY32" fmla="*/ 4056538 h 5783644"/>
              <a:gd name="connsiteX33" fmla="*/ 2478749 w 3380012"/>
              <a:gd name="connsiteY33" fmla="*/ 4300509 h 5783644"/>
              <a:gd name="connsiteX34" fmla="*/ 2307204 w 3380012"/>
              <a:gd name="connsiteY34" fmla="*/ 4259457 h 5783644"/>
              <a:gd name="connsiteX35" fmla="*/ 2867851 w 3380012"/>
              <a:gd name="connsiteY35" fmla="*/ 3935783 h 5783644"/>
              <a:gd name="connsiteX36" fmla="*/ 2842452 w 3380012"/>
              <a:gd name="connsiteY36" fmla="*/ 3844143 h 5783644"/>
              <a:gd name="connsiteX37" fmla="*/ 2190237 w 3380012"/>
              <a:gd name="connsiteY37" fmla="*/ 4220690 h 5783644"/>
              <a:gd name="connsiteX38" fmla="*/ 2049934 w 3380012"/>
              <a:gd name="connsiteY38" fmla="*/ 4161635 h 5783644"/>
              <a:gd name="connsiteX39" fmla="*/ 2808987 w 3380012"/>
              <a:gd name="connsiteY39" fmla="*/ 3723403 h 5783644"/>
              <a:gd name="connsiteX40" fmla="*/ 2783516 w 3380012"/>
              <a:gd name="connsiteY40" fmla="*/ 3631505 h 5783644"/>
              <a:gd name="connsiteX41" fmla="*/ 1952112 w 3380012"/>
              <a:gd name="connsiteY41" fmla="*/ 4111820 h 5783644"/>
              <a:gd name="connsiteX42" fmla="*/ 1833526 w 3380012"/>
              <a:gd name="connsiteY42" fmla="*/ 4040192 h 5783644"/>
              <a:gd name="connsiteX43" fmla="*/ 2750040 w 3380012"/>
              <a:gd name="connsiteY43" fmla="*/ 3510723 h 5783644"/>
              <a:gd name="connsiteX44" fmla="*/ 2724719 w 3380012"/>
              <a:gd name="connsiteY44" fmla="*/ 3419367 h 5783644"/>
              <a:gd name="connsiteX45" fmla="*/ 1750373 w 3380012"/>
              <a:gd name="connsiteY45" fmla="*/ 3981898 h 5783644"/>
              <a:gd name="connsiteX46" fmla="*/ 1649027 w 3380012"/>
              <a:gd name="connsiteY46" fmla="*/ 3900364 h 5783644"/>
              <a:gd name="connsiteX47" fmla="*/ 2691250 w 3380012"/>
              <a:gd name="connsiteY47" fmla="*/ 3298612 h 5783644"/>
              <a:gd name="connsiteX48" fmla="*/ 2665849 w 3380012"/>
              <a:gd name="connsiteY48" fmla="*/ 3206966 h 5783644"/>
              <a:gd name="connsiteX49" fmla="*/ 1577876 w 3380012"/>
              <a:gd name="connsiteY49" fmla="*/ 3835119 h 5783644"/>
              <a:gd name="connsiteX50" fmla="*/ 1491484 w 3380012"/>
              <a:gd name="connsiteY50" fmla="*/ 3745012 h 5783644"/>
              <a:gd name="connsiteX51" fmla="*/ 2632396 w 3380012"/>
              <a:gd name="connsiteY51" fmla="*/ 3086270 h 5783644"/>
              <a:gd name="connsiteX52" fmla="*/ 2607020 w 3380012"/>
              <a:gd name="connsiteY52" fmla="*/ 2994713 h 5783644"/>
              <a:gd name="connsiteX53" fmla="*/ 1431000 w 3380012"/>
              <a:gd name="connsiteY53" fmla="*/ 3673764 h 5783644"/>
              <a:gd name="connsiteX54" fmla="*/ 1358038 w 3380012"/>
              <a:gd name="connsiteY54" fmla="*/ 3575752 h 5783644"/>
              <a:gd name="connsiteX55" fmla="*/ 2573545 w 3380012"/>
              <a:gd name="connsiteY55" fmla="*/ 2873938 h 5783644"/>
              <a:gd name="connsiteX56" fmla="*/ 2548147 w 3380012"/>
              <a:gd name="connsiteY56" fmla="*/ 2782302 h 5783644"/>
              <a:gd name="connsiteX57" fmla="*/ 1307460 w 3380012"/>
              <a:gd name="connsiteY57" fmla="*/ 3498600 h 5783644"/>
              <a:gd name="connsiteX58" fmla="*/ 1279171 w 3380012"/>
              <a:gd name="connsiteY58" fmla="*/ 3451451 h 5783644"/>
              <a:gd name="connsiteX59" fmla="*/ 1247168 w 3380012"/>
              <a:gd name="connsiteY59" fmla="*/ 3393349 h 5783644"/>
              <a:gd name="connsiteX60" fmla="*/ 2514677 w 3380012"/>
              <a:gd name="connsiteY60" fmla="*/ 2661541 h 5783644"/>
              <a:gd name="connsiteX61" fmla="*/ 2489018 w 3380012"/>
              <a:gd name="connsiteY61" fmla="*/ 2568965 h 5783644"/>
              <a:gd name="connsiteX62" fmla="*/ 1206210 w 3380012"/>
              <a:gd name="connsiteY62" fmla="*/ 3308767 h 5783644"/>
              <a:gd name="connsiteX63" fmla="*/ 1158585 w 3380012"/>
              <a:gd name="connsiteY63" fmla="*/ 3196181 h 5783644"/>
              <a:gd name="connsiteX64" fmla="*/ 2455566 w 3380012"/>
              <a:gd name="connsiteY64" fmla="*/ 2448270 h 5783644"/>
              <a:gd name="connsiteX65" fmla="*/ 2430157 w 3380012"/>
              <a:gd name="connsiteY65" fmla="*/ 2356596 h 5783644"/>
              <a:gd name="connsiteX66" fmla="*/ 1127534 w 3380012"/>
              <a:gd name="connsiteY66" fmla="*/ 3107789 h 5783644"/>
              <a:gd name="connsiteX67" fmla="*/ 1093434 w 3380012"/>
              <a:gd name="connsiteY67" fmla="*/ 2987488 h 5783644"/>
              <a:gd name="connsiteX68" fmla="*/ 2396708 w 3380012"/>
              <a:gd name="connsiteY68" fmla="*/ 2235912 h 5783644"/>
              <a:gd name="connsiteX69" fmla="*/ 2371308 w 3380012"/>
              <a:gd name="connsiteY69" fmla="*/ 2144272 h 5783644"/>
              <a:gd name="connsiteX70" fmla="*/ 1073050 w 3380012"/>
              <a:gd name="connsiteY70" fmla="*/ 2892906 h 5783644"/>
              <a:gd name="connsiteX71" fmla="*/ 1054001 w 3380012"/>
              <a:gd name="connsiteY71" fmla="*/ 2763842 h 5783644"/>
              <a:gd name="connsiteX72" fmla="*/ 2337229 w 3380012"/>
              <a:gd name="connsiteY72" fmla="*/ 2023901 h 5783644"/>
              <a:gd name="connsiteX73" fmla="*/ 2369682 w 3380012"/>
              <a:gd name="connsiteY73" fmla="*/ 2138406 h 5783644"/>
              <a:gd name="connsiteX74" fmla="*/ 1810169 w 3380012"/>
              <a:gd name="connsiteY74" fmla="*/ 119697 h 5783644"/>
              <a:gd name="connsiteX75" fmla="*/ 1732779 w 3380012"/>
              <a:gd name="connsiteY75" fmla="*/ 115995 h 5783644"/>
              <a:gd name="connsiteX76" fmla="*/ 440642 w 3380012"/>
              <a:gd name="connsiteY76" fmla="*/ 35660 h 578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80012" h="5783644">
                <a:moveTo>
                  <a:pt x="2277222" y="1812176"/>
                </a:moveTo>
                <a:lnTo>
                  <a:pt x="2311332" y="1932528"/>
                </a:lnTo>
                <a:lnTo>
                  <a:pt x="1045619" y="2662400"/>
                </a:lnTo>
                <a:cubicBezTo>
                  <a:pt x="1043333" y="2615918"/>
                  <a:pt x="1042857" y="2569531"/>
                  <a:pt x="1044095" y="2523240"/>
                </a:cubicBezTo>
                <a:close/>
                <a:moveTo>
                  <a:pt x="2217233" y="1600519"/>
                </a:moveTo>
                <a:lnTo>
                  <a:pt x="2251336" y="1720845"/>
                </a:lnTo>
                <a:lnTo>
                  <a:pt x="1050572" y="2413131"/>
                </a:lnTo>
                <a:cubicBezTo>
                  <a:pt x="1055239" y="2362172"/>
                  <a:pt x="1062097" y="2311499"/>
                  <a:pt x="1071145" y="2261207"/>
                </a:cubicBezTo>
                <a:close/>
                <a:moveTo>
                  <a:pt x="2157246" y="1388869"/>
                </a:moveTo>
                <a:lnTo>
                  <a:pt x="2191354" y="1509212"/>
                </a:lnTo>
                <a:lnTo>
                  <a:pt x="1097340" y="2139858"/>
                </a:lnTo>
                <a:cubicBezTo>
                  <a:pt x="1111913" y="2082232"/>
                  <a:pt x="1129343" y="2025368"/>
                  <a:pt x="1149632" y="1969551"/>
                </a:cubicBezTo>
                <a:close/>
                <a:moveTo>
                  <a:pt x="2096984" y="1176245"/>
                </a:moveTo>
                <a:lnTo>
                  <a:pt x="2131351" y="1297503"/>
                </a:lnTo>
                <a:lnTo>
                  <a:pt x="1207067" y="1830105"/>
                </a:lnTo>
                <a:cubicBezTo>
                  <a:pt x="1239738" y="1759620"/>
                  <a:pt x="1277076" y="1691231"/>
                  <a:pt x="1318986" y="1625413"/>
                </a:cubicBezTo>
                <a:close/>
                <a:moveTo>
                  <a:pt x="2042929" y="985524"/>
                </a:moveTo>
                <a:lnTo>
                  <a:pt x="2071102" y="1084927"/>
                </a:lnTo>
                <a:lnTo>
                  <a:pt x="1453575" y="1441485"/>
                </a:lnTo>
                <a:lnTo>
                  <a:pt x="1453479" y="1441485"/>
                </a:lnTo>
                <a:cubicBezTo>
                  <a:pt x="1581972" y="1288038"/>
                  <a:pt x="1739134" y="1154021"/>
                  <a:pt x="1922586" y="1048103"/>
                </a:cubicBezTo>
                <a:close/>
                <a:moveTo>
                  <a:pt x="0" y="0"/>
                </a:moveTo>
                <a:lnTo>
                  <a:pt x="0" y="5783644"/>
                </a:lnTo>
                <a:lnTo>
                  <a:pt x="3380012" y="5783644"/>
                </a:lnTo>
                <a:lnTo>
                  <a:pt x="2960175" y="4268887"/>
                </a:lnTo>
                <a:lnTo>
                  <a:pt x="2854416" y="4329942"/>
                </a:lnTo>
                <a:cubicBezTo>
                  <a:pt x="2809077" y="4331275"/>
                  <a:pt x="2763833" y="4330609"/>
                  <a:pt x="2718685" y="4328418"/>
                </a:cubicBezTo>
                <a:lnTo>
                  <a:pt x="2626248" y="4321666"/>
                </a:lnTo>
                <a:lnTo>
                  <a:pt x="2626102" y="4321750"/>
                </a:lnTo>
                <a:lnTo>
                  <a:pt x="2626102" y="4321655"/>
                </a:lnTo>
                <a:lnTo>
                  <a:pt x="2626248" y="4321666"/>
                </a:lnTo>
                <a:lnTo>
                  <a:pt x="2926723" y="4148192"/>
                </a:lnTo>
                <a:lnTo>
                  <a:pt x="2901320" y="4056538"/>
                </a:lnTo>
                <a:lnTo>
                  <a:pt x="2478749" y="4300509"/>
                </a:lnTo>
                <a:cubicBezTo>
                  <a:pt x="2420933" y="4289651"/>
                  <a:pt x="2363592" y="4276030"/>
                  <a:pt x="2307204" y="4259457"/>
                </a:cubicBezTo>
                <a:lnTo>
                  <a:pt x="2867851" y="3935783"/>
                </a:lnTo>
                <a:lnTo>
                  <a:pt x="2842452" y="3844143"/>
                </a:lnTo>
                <a:lnTo>
                  <a:pt x="2190237" y="4220690"/>
                </a:lnTo>
                <a:cubicBezTo>
                  <a:pt x="2142708" y="4203069"/>
                  <a:pt x="2095940" y="4183352"/>
                  <a:pt x="2049934" y="4161635"/>
                </a:cubicBezTo>
                <a:lnTo>
                  <a:pt x="2808987" y="3723403"/>
                </a:lnTo>
                <a:lnTo>
                  <a:pt x="2783516" y="3631505"/>
                </a:lnTo>
                <a:lnTo>
                  <a:pt x="1952112" y="4111820"/>
                </a:lnTo>
                <a:cubicBezTo>
                  <a:pt x="1911726" y="4089531"/>
                  <a:pt x="1872198" y="4065623"/>
                  <a:pt x="1833526" y="4040192"/>
                </a:cubicBezTo>
                <a:lnTo>
                  <a:pt x="2750040" y="3510723"/>
                </a:lnTo>
                <a:lnTo>
                  <a:pt x="2724719" y="3419367"/>
                </a:lnTo>
                <a:lnTo>
                  <a:pt x="1750373" y="3981898"/>
                </a:lnTo>
                <a:cubicBezTo>
                  <a:pt x="1715702" y="3956086"/>
                  <a:pt x="1681888" y="3928844"/>
                  <a:pt x="1649027" y="3900364"/>
                </a:cubicBezTo>
                <a:lnTo>
                  <a:pt x="2691250" y="3298612"/>
                </a:lnTo>
                <a:lnTo>
                  <a:pt x="2665849" y="3206966"/>
                </a:lnTo>
                <a:lnTo>
                  <a:pt x="1577876" y="3835119"/>
                </a:lnTo>
                <a:cubicBezTo>
                  <a:pt x="1548158" y="3806353"/>
                  <a:pt x="1519392" y="3776254"/>
                  <a:pt x="1491484" y="3745012"/>
                </a:cubicBezTo>
                <a:lnTo>
                  <a:pt x="2632396" y="3086270"/>
                </a:lnTo>
                <a:lnTo>
                  <a:pt x="2607020" y="2994713"/>
                </a:lnTo>
                <a:lnTo>
                  <a:pt x="1431000" y="3673764"/>
                </a:lnTo>
                <a:cubicBezTo>
                  <a:pt x="1405663" y="3642141"/>
                  <a:pt x="1381374" y="3609471"/>
                  <a:pt x="1358038" y="3575752"/>
                </a:cubicBezTo>
                <a:lnTo>
                  <a:pt x="2573545" y="2873938"/>
                </a:lnTo>
                <a:lnTo>
                  <a:pt x="2548147" y="2782302"/>
                </a:lnTo>
                <a:lnTo>
                  <a:pt x="1307460" y="3498600"/>
                </a:lnTo>
                <a:cubicBezTo>
                  <a:pt x="1297840" y="3483074"/>
                  <a:pt x="1288410" y="3467358"/>
                  <a:pt x="1279171" y="3451451"/>
                </a:cubicBezTo>
                <a:cubicBezTo>
                  <a:pt x="1268027" y="3432211"/>
                  <a:pt x="1257454" y="3412875"/>
                  <a:pt x="1247168" y="3393349"/>
                </a:cubicBezTo>
                <a:lnTo>
                  <a:pt x="2514677" y="2661541"/>
                </a:lnTo>
                <a:lnTo>
                  <a:pt x="2489018" y="2568965"/>
                </a:lnTo>
                <a:lnTo>
                  <a:pt x="1206210" y="3308767"/>
                </a:lnTo>
                <a:cubicBezTo>
                  <a:pt x="1188971" y="3271524"/>
                  <a:pt x="1173063" y="3233996"/>
                  <a:pt x="1158585" y="3196181"/>
                </a:cubicBezTo>
                <a:lnTo>
                  <a:pt x="2455566" y="2448270"/>
                </a:lnTo>
                <a:lnTo>
                  <a:pt x="2430157" y="2356596"/>
                </a:lnTo>
                <a:lnTo>
                  <a:pt x="1127534" y="3107789"/>
                </a:lnTo>
                <a:cubicBezTo>
                  <a:pt x="1114675" y="3067974"/>
                  <a:pt x="1103340" y="3027779"/>
                  <a:pt x="1093434" y="2987488"/>
                </a:cubicBezTo>
                <a:lnTo>
                  <a:pt x="2396708" y="2235912"/>
                </a:lnTo>
                <a:lnTo>
                  <a:pt x="2371308" y="2144272"/>
                </a:lnTo>
                <a:lnTo>
                  <a:pt x="1073050" y="2892906"/>
                </a:lnTo>
                <a:cubicBezTo>
                  <a:pt x="1065050" y="2849948"/>
                  <a:pt x="1058764" y="2806990"/>
                  <a:pt x="1054001" y="2763842"/>
                </a:cubicBezTo>
                <a:lnTo>
                  <a:pt x="2337229" y="2023901"/>
                </a:lnTo>
                <a:lnTo>
                  <a:pt x="2369682" y="2138406"/>
                </a:lnTo>
                <a:lnTo>
                  <a:pt x="1810169" y="119697"/>
                </a:lnTo>
                <a:lnTo>
                  <a:pt x="1732779" y="115995"/>
                </a:lnTo>
                <a:cubicBezTo>
                  <a:pt x="1288161" y="92640"/>
                  <a:pt x="856808" y="65776"/>
                  <a:pt x="440642" y="35660"/>
                </a:cubicBezTo>
                <a:close/>
              </a:path>
            </a:pathLst>
          </a:custGeom>
          <a:blipFill>
            <a:blip r:embed="rId2"/>
            <a:tile tx="0" ty="0" sx="100000" sy="100000" flip="none" algn="tl"/>
          </a:blipFill>
        </p:spPr>
        <p:txBody>
          <a:bodyPr wrap="square" anchor="ctr">
            <a:noAutofit/>
          </a:bodyPr>
          <a:lstStyle>
            <a:lvl1pPr marL="0" indent="0" algn="ctr">
              <a:buFontTx/>
              <a:buNone/>
              <a:defRPr>
                <a:solidFill>
                  <a:srgbClr val="00629D"/>
                </a:solidFill>
              </a:defRPr>
            </a:lvl1pPr>
          </a:lstStyle>
          <a:p>
            <a:endParaRPr lang="en-US"/>
          </a:p>
        </p:txBody>
      </p:sp>
      <p:sp>
        <p:nvSpPr>
          <p:cNvPr id="5" name="Freeform: Shape 4">
            <a:extLst>
              <a:ext uri="{FF2B5EF4-FFF2-40B4-BE49-F238E27FC236}">
                <a16:creationId xmlns:a16="http://schemas.microsoft.com/office/drawing/2014/main" id="{7DF7CF3D-2D15-A25B-0AAE-9B32D0ACFDA2}"/>
              </a:ext>
            </a:extLst>
          </p:cNvPr>
          <p:cNvSpPr/>
          <p:nvPr userDrawn="1"/>
        </p:nvSpPr>
        <p:spPr>
          <a:xfrm flipH="1">
            <a:off x="7610215" y="1853636"/>
            <a:ext cx="2543055" cy="3531164"/>
          </a:xfrm>
          <a:custGeom>
            <a:avLst/>
            <a:gdLst>
              <a:gd name="connsiteX0" fmla="*/ 2156364 w 2543055"/>
              <a:gd name="connsiteY0" fmla="*/ 2862453 h 3495294"/>
              <a:gd name="connsiteX1" fmla="*/ 1667065 w 2543055"/>
              <a:gd name="connsiteY1" fmla="*/ 3280601 h 3495294"/>
              <a:gd name="connsiteX2" fmla="*/ 1060227 w 2543055"/>
              <a:gd name="connsiteY2" fmla="*/ 3495294 h 3495294"/>
              <a:gd name="connsiteX3" fmla="*/ 2360009 w 2543055"/>
              <a:gd name="connsiteY3" fmla="*/ 2497646 h 3495294"/>
              <a:gd name="connsiteX4" fmla="*/ 2381154 w 2543055"/>
              <a:gd name="connsiteY4" fmla="*/ 2497646 h 3495294"/>
              <a:gd name="connsiteX5" fmla="*/ 2281999 w 2543055"/>
              <a:gd name="connsiteY5" fmla="*/ 2682717 h 3495294"/>
              <a:gd name="connsiteX6" fmla="*/ 946697 w 2543055"/>
              <a:gd name="connsiteY6" fmla="*/ 3453606 h 3495294"/>
              <a:gd name="connsiteX7" fmla="*/ 911950 w 2543055"/>
              <a:gd name="connsiteY7" fmla="*/ 3333659 h 3495294"/>
              <a:gd name="connsiteX8" fmla="*/ 2389059 w 2543055"/>
              <a:gd name="connsiteY8" fmla="*/ 2480787 h 3495294"/>
              <a:gd name="connsiteX9" fmla="*/ 2381154 w 2543055"/>
              <a:gd name="connsiteY9" fmla="*/ 2497551 h 3495294"/>
              <a:gd name="connsiteX10" fmla="*/ 2360008 w 2543055"/>
              <a:gd name="connsiteY10" fmla="*/ 2497551 h 3495294"/>
              <a:gd name="connsiteX11" fmla="*/ 2494691 w 2543055"/>
              <a:gd name="connsiteY11" fmla="*/ 2173510 h 3495294"/>
              <a:gd name="connsiteX12" fmla="*/ 2444399 w 2543055"/>
              <a:gd name="connsiteY12" fmla="*/ 2342579 h 3495294"/>
              <a:gd name="connsiteX13" fmla="*/ 885563 w 2543055"/>
              <a:gd name="connsiteY13" fmla="*/ 3242573 h 3495294"/>
              <a:gd name="connsiteX14" fmla="*/ 850798 w 2543055"/>
              <a:gd name="connsiteY14" fmla="*/ 3122567 h 3495294"/>
              <a:gd name="connsiteX15" fmla="*/ 2538602 w 2543055"/>
              <a:gd name="connsiteY15" fmla="*/ 1901762 h 3495294"/>
              <a:gd name="connsiteX16" fmla="*/ 2519552 w 2543055"/>
              <a:gd name="connsiteY16" fmla="*/ 2052829 h 3495294"/>
              <a:gd name="connsiteX17" fmla="*/ 824415 w 2543055"/>
              <a:gd name="connsiteY17" fmla="*/ 3031494 h 3495294"/>
              <a:gd name="connsiteX18" fmla="*/ 789655 w 2543055"/>
              <a:gd name="connsiteY18" fmla="*/ 2911502 h 3495294"/>
              <a:gd name="connsiteX19" fmla="*/ 2539935 w 2543055"/>
              <a:gd name="connsiteY19" fmla="*/ 1653636 h 3495294"/>
              <a:gd name="connsiteX20" fmla="*/ 2542697 w 2543055"/>
              <a:gd name="connsiteY20" fmla="*/ 1792129 h 3495294"/>
              <a:gd name="connsiteX21" fmla="*/ 763198 w 2543055"/>
              <a:gd name="connsiteY21" fmla="*/ 2820175 h 3495294"/>
              <a:gd name="connsiteX22" fmla="*/ 728426 w 2543055"/>
              <a:gd name="connsiteY22" fmla="*/ 2700143 h 3495294"/>
              <a:gd name="connsiteX23" fmla="*/ 2512694 w 2543055"/>
              <a:gd name="connsiteY23" fmla="*/ 1423893 h 3495294"/>
              <a:gd name="connsiteX24" fmla="*/ 2532696 w 2543055"/>
              <a:gd name="connsiteY24" fmla="*/ 1552481 h 3495294"/>
              <a:gd name="connsiteX25" fmla="*/ 702124 w 2543055"/>
              <a:gd name="connsiteY25" fmla="*/ 2609350 h 3495294"/>
              <a:gd name="connsiteX26" fmla="*/ 667359 w 2543055"/>
              <a:gd name="connsiteY26" fmla="*/ 2489343 h 3495294"/>
              <a:gd name="connsiteX27" fmla="*/ 2457068 w 2543055"/>
              <a:gd name="connsiteY27" fmla="*/ 1209676 h 3495294"/>
              <a:gd name="connsiteX28" fmla="*/ 2491930 w 2543055"/>
              <a:gd name="connsiteY28" fmla="*/ 1329596 h 3495294"/>
              <a:gd name="connsiteX29" fmla="*/ 640975 w 2543055"/>
              <a:gd name="connsiteY29" fmla="*/ 2398265 h 3495294"/>
              <a:gd name="connsiteX30" fmla="*/ 606227 w 2543055"/>
              <a:gd name="connsiteY30" fmla="*/ 2278318 h 3495294"/>
              <a:gd name="connsiteX31" fmla="*/ 2377058 w 2543055"/>
              <a:gd name="connsiteY31" fmla="*/ 1009555 h 3495294"/>
              <a:gd name="connsiteX32" fmla="*/ 2425445 w 2543055"/>
              <a:gd name="connsiteY32" fmla="*/ 1121664 h 3495294"/>
              <a:gd name="connsiteX33" fmla="*/ 579868 w 2543055"/>
              <a:gd name="connsiteY33" fmla="*/ 2187328 h 3495294"/>
              <a:gd name="connsiteX34" fmla="*/ 545097 w 2543055"/>
              <a:gd name="connsiteY34" fmla="*/ 2067301 h 3495294"/>
              <a:gd name="connsiteX35" fmla="*/ 2274569 w 2543055"/>
              <a:gd name="connsiteY35" fmla="*/ 822389 h 3495294"/>
              <a:gd name="connsiteX36" fmla="*/ 2308954 w 2543055"/>
              <a:gd name="connsiteY36" fmla="*/ 879158 h 3495294"/>
              <a:gd name="connsiteX37" fmla="*/ 2335624 w 2543055"/>
              <a:gd name="connsiteY37" fmla="*/ 927259 h 3495294"/>
              <a:gd name="connsiteX38" fmla="*/ 518716 w 2543055"/>
              <a:gd name="connsiteY38" fmla="*/ 1976233 h 3495294"/>
              <a:gd name="connsiteX39" fmla="*/ 483949 w 2543055"/>
              <a:gd name="connsiteY39" fmla="*/ 1856220 h 3495294"/>
              <a:gd name="connsiteX40" fmla="*/ 2149887 w 2543055"/>
              <a:gd name="connsiteY40" fmla="*/ 648177 h 3495294"/>
              <a:gd name="connsiteX41" fmla="*/ 2223515 w 2543055"/>
              <a:gd name="connsiteY41" fmla="*/ 745618 h 3495294"/>
              <a:gd name="connsiteX42" fmla="*/ 457294 w 2543055"/>
              <a:gd name="connsiteY42" fmla="*/ 1764208 h 3495294"/>
              <a:gd name="connsiteX43" fmla="*/ 422546 w 2543055"/>
              <a:gd name="connsiteY43" fmla="*/ 1644259 h 3495294"/>
              <a:gd name="connsiteX44" fmla="*/ 2001678 w 2543055"/>
              <a:gd name="connsiteY44" fmla="*/ 487299 h 3495294"/>
              <a:gd name="connsiteX45" fmla="*/ 2088832 w 2543055"/>
              <a:gd name="connsiteY45" fmla="*/ 577025 h 3495294"/>
              <a:gd name="connsiteX46" fmla="*/ 396154 w 2543055"/>
              <a:gd name="connsiteY46" fmla="*/ 1553154 h 3495294"/>
              <a:gd name="connsiteX47" fmla="*/ 361409 w 2543055"/>
              <a:gd name="connsiteY47" fmla="*/ 1433216 h 3495294"/>
              <a:gd name="connsiteX48" fmla="*/ 1827751 w 2543055"/>
              <a:gd name="connsiteY48" fmla="*/ 341377 h 3495294"/>
              <a:gd name="connsiteX49" fmla="*/ 1929954 w 2543055"/>
              <a:gd name="connsiteY49" fmla="*/ 422435 h 3495294"/>
              <a:gd name="connsiteX50" fmla="*/ 335026 w 2543055"/>
              <a:gd name="connsiteY50" fmla="*/ 1342143 h 3495294"/>
              <a:gd name="connsiteX51" fmla="*/ 300268 w 2543055"/>
              <a:gd name="connsiteY51" fmla="*/ 1222162 h 3495294"/>
              <a:gd name="connsiteX52" fmla="*/ 1624202 w 2543055"/>
              <a:gd name="connsiteY52" fmla="*/ 212408 h 3495294"/>
              <a:gd name="connsiteX53" fmla="*/ 1743931 w 2543055"/>
              <a:gd name="connsiteY53" fmla="*/ 283369 h 3495294"/>
              <a:gd name="connsiteX54" fmla="*/ 273881 w 2543055"/>
              <a:gd name="connsiteY54" fmla="*/ 1131073 h 3495294"/>
              <a:gd name="connsiteX55" fmla="*/ 239124 w 2543055"/>
              <a:gd name="connsiteY55" fmla="*/ 1011093 h 3495294"/>
              <a:gd name="connsiteX56" fmla="*/ 1383981 w 2543055"/>
              <a:gd name="connsiteY56" fmla="*/ 104871 h 3495294"/>
              <a:gd name="connsiteX57" fmla="*/ 1525713 w 2543055"/>
              <a:gd name="connsiteY57" fmla="*/ 163069 h 3495294"/>
              <a:gd name="connsiteX58" fmla="*/ 212747 w 2543055"/>
              <a:gd name="connsiteY58" fmla="*/ 920044 h 3495294"/>
              <a:gd name="connsiteX59" fmla="*/ 177997 w 2543055"/>
              <a:gd name="connsiteY59" fmla="*/ 800088 h 3495294"/>
              <a:gd name="connsiteX60" fmla="*/ 1092135 w 2543055"/>
              <a:gd name="connsiteY60" fmla="*/ 27051 h 3495294"/>
              <a:gd name="connsiteX61" fmla="*/ 1265681 w 2543055"/>
              <a:gd name="connsiteY61" fmla="*/ 66866 h 3495294"/>
              <a:gd name="connsiteX62" fmla="*/ 151628 w 2543055"/>
              <a:gd name="connsiteY62" fmla="*/ 709064 h 3495294"/>
              <a:gd name="connsiteX63" fmla="*/ 116873 w 2543055"/>
              <a:gd name="connsiteY63" fmla="*/ 589089 h 3495294"/>
              <a:gd name="connsiteX64" fmla="*/ 482726 w 2543055"/>
              <a:gd name="connsiteY64" fmla="*/ 24194 h 3495294"/>
              <a:gd name="connsiteX65" fmla="*/ 29104 w 2543055"/>
              <a:gd name="connsiteY65" fmla="*/ 286114 h 3495294"/>
              <a:gd name="connsiteX66" fmla="*/ 0 w 2543055"/>
              <a:gd name="connsiteY66" fmla="*/ 185650 h 3495294"/>
              <a:gd name="connsiteX67" fmla="*/ 47056 w 2543055"/>
              <a:gd name="connsiteY67" fmla="*/ 161180 h 3495294"/>
              <a:gd name="connsiteX68" fmla="*/ 482726 w 2543055"/>
              <a:gd name="connsiteY68" fmla="*/ 24194 h 3495294"/>
              <a:gd name="connsiteX69" fmla="*/ 826197 w 2543055"/>
              <a:gd name="connsiteY69" fmla="*/ 477 h 3495294"/>
              <a:gd name="connsiteX70" fmla="*/ 942498 w 2543055"/>
              <a:gd name="connsiteY70" fmla="*/ 7049 h 3495294"/>
              <a:gd name="connsiteX71" fmla="*/ 90487 w 2543055"/>
              <a:gd name="connsiteY71" fmla="*/ 498005 h 3495294"/>
              <a:gd name="connsiteX72" fmla="*/ 55475 w 2543055"/>
              <a:gd name="connsiteY72" fmla="*/ 377147 h 3495294"/>
              <a:gd name="connsiteX73" fmla="*/ 703611 w 2543055"/>
              <a:gd name="connsiteY73" fmla="*/ 2953 h 3495294"/>
              <a:gd name="connsiteX74" fmla="*/ 703611 w 2543055"/>
              <a:gd name="connsiteY74" fmla="*/ 4953 h 3495294"/>
              <a:gd name="connsiteX75" fmla="*/ 709326 w 2543055"/>
              <a:gd name="connsiteY75" fmla="*/ 1620 h 3495294"/>
              <a:gd name="connsiteX76" fmla="*/ 826197 w 2543055"/>
              <a:gd name="connsiteY76" fmla="*/ 477 h 3495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543055" h="3495294">
                <a:moveTo>
                  <a:pt x="2156364" y="2862453"/>
                </a:moveTo>
                <a:cubicBezTo>
                  <a:pt x="2024252" y="3026283"/>
                  <a:pt x="1860232" y="3169063"/>
                  <a:pt x="1667065" y="3280601"/>
                </a:cubicBezTo>
                <a:cubicBezTo>
                  <a:pt x="1473802" y="3392138"/>
                  <a:pt x="1268158" y="3462719"/>
                  <a:pt x="1060227" y="3495294"/>
                </a:cubicBezTo>
                <a:close/>
                <a:moveTo>
                  <a:pt x="2360009" y="2497646"/>
                </a:moveTo>
                <a:lnTo>
                  <a:pt x="2381154" y="2497646"/>
                </a:lnTo>
                <a:cubicBezTo>
                  <a:pt x="2351817" y="2560987"/>
                  <a:pt x="2318860" y="2622900"/>
                  <a:pt x="2281999" y="2682717"/>
                </a:cubicBezTo>
                <a:lnTo>
                  <a:pt x="946697" y="3453606"/>
                </a:lnTo>
                <a:lnTo>
                  <a:pt x="911950" y="3333659"/>
                </a:lnTo>
                <a:close/>
                <a:moveTo>
                  <a:pt x="2389059" y="2480787"/>
                </a:moveTo>
                <a:cubicBezTo>
                  <a:pt x="2386487" y="2486407"/>
                  <a:pt x="2383725" y="2491931"/>
                  <a:pt x="2381154" y="2497551"/>
                </a:cubicBezTo>
                <a:lnTo>
                  <a:pt x="2360008" y="2497551"/>
                </a:lnTo>
                <a:close/>
                <a:moveTo>
                  <a:pt x="2494691" y="2173510"/>
                </a:moveTo>
                <a:cubicBezTo>
                  <a:pt x="2480690" y="2230660"/>
                  <a:pt x="2463925" y="2287048"/>
                  <a:pt x="2444399" y="2342579"/>
                </a:cubicBezTo>
                <a:lnTo>
                  <a:pt x="885563" y="3242573"/>
                </a:lnTo>
                <a:lnTo>
                  <a:pt x="850798" y="3122567"/>
                </a:lnTo>
                <a:close/>
                <a:moveTo>
                  <a:pt x="2538602" y="1901762"/>
                </a:moveTo>
                <a:cubicBezTo>
                  <a:pt x="2534411" y="1952435"/>
                  <a:pt x="2528124" y="2002822"/>
                  <a:pt x="2519552" y="2052829"/>
                </a:cubicBezTo>
                <a:lnTo>
                  <a:pt x="824415" y="3031494"/>
                </a:lnTo>
                <a:lnTo>
                  <a:pt x="789655" y="2911502"/>
                </a:lnTo>
                <a:close/>
                <a:moveTo>
                  <a:pt x="2539935" y="1653636"/>
                </a:moveTo>
                <a:cubicBezTo>
                  <a:pt x="2542697" y="1699832"/>
                  <a:pt x="2543650" y="1746028"/>
                  <a:pt x="2542697" y="1792129"/>
                </a:cubicBezTo>
                <a:lnTo>
                  <a:pt x="763198" y="2820175"/>
                </a:lnTo>
                <a:lnTo>
                  <a:pt x="728426" y="2700143"/>
                </a:lnTo>
                <a:close/>
                <a:moveTo>
                  <a:pt x="2512694" y="1423893"/>
                </a:moveTo>
                <a:cubicBezTo>
                  <a:pt x="2521076" y="1466660"/>
                  <a:pt x="2527648" y="1509523"/>
                  <a:pt x="2532696" y="1552481"/>
                </a:cubicBezTo>
                <a:lnTo>
                  <a:pt x="702124" y="2609350"/>
                </a:lnTo>
                <a:lnTo>
                  <a:pt x="667359" y="2489343"/>
                </a:lnTo>
                <a:close/>
                <a:moveTo>
                  <a:pt x="2457068" y="1209676"/>
                </a:moveTo>
                <a:cubicBezTo>
                  <a:pt x="2470213" y="1249490"/>
                  <a:pt x="2481833" y="1289400"/>
                  <a:pt x="2491930" y="1329596"/>
                </a:cubicBezTo>
                <a:lnTo>
                  <a:pt x="640975" y="2398265"/>
                </a:lnTo>
                <a:lnTo>
                  <a:pt x="606227" y="2278318"/>
                </a:lnTo>
                <a:close/>
                <a:moveTo>
                  <a:pt x="2377058" y="1009555"/>
                </a:moveTo>
                <a:cubicBezTo>
                  <a:pt x="2394584" y="1046607"/>
                  <a:pt x="2410776" y="1083945"/>
                  <a:pt x="2425445" y="1121664"/>
                </a:cubicBezTo>
                <a:lnTo>
                  <a:pt x="579868" y="2187328"/>
                </a:lnTo>
                <a:lnTo>
                  <a:pt x="545097" y="2067301"/>
                </a:lnTo>
                <a:close/>
                <a:moveTo>
                  <a:pt x="2274569" y="822389"/>
                </a:moveTo>
                <a:cubicBezTo>
                  <a:pt x="2286380" y="841058"/>
                  <a:pt x="2297810" y="859918"/>
                  <a:pt x="2308954" y="879158"/>
                </a:cubicBezTo>
                <a:cubicBezTo>
                  <a:pt x="2318098" y="895065"/>
                  <a:pt x="2326956" y="911162"/>
                  <a:pt x="2335624" y="927259"/>
                </a:cubicBezTo>
                <a:lnTo>
                  <a:pt x="518716" y="1976233"/>
                </a:lnTo>
                <a:lnTo>
                  <a:pt x="483949" y="1856220"/>
                </a:lnTo>
                <a:close/>
                <a:moveTo>
                  <a:pt x="2149887" y="648177"/>
                </a:moveTo>
                <a:cubicBezTo>
                  <a:pt x="2175414" y="679514"/>
                  <a:pt x="2199893" y="712090"/>
                  <a:pt x="2223515" y="745618"/>
                </a:cubicBezTo>
                <a:lnTo>
                  <a:pt x="457294" y="1764208"/>
                </a:lnTo>
                <a:lnTo>
                  <a:pt x="422546" y="1644259"/>
                </a:lnTo>
                <a:close/>
                <a:moveTo>
                  <a:pt x="2001678" y="487299"/>
                </a:moveTo>
                <a:cubicBezTo>
                  <a:pt x="2031682" y="516065"/>
                  <a:pt x="2060733" y="545973"/>
                  <a:pt x="2088832" y="577025"/>
                </a:cubicBezTo>
                <a:lnTo>
                  <a:pt x="396154" y="1553154"/>
                </a:lnTo>
                <a:lnTo>
                  <a:pt x="361409" y="1433216"/>
                </a:lnTo>
                <a:close/>
                <a:moveTo>
                  <a:pt x="1827751" y="341377"/>
                </a:moveTo>
                <a:cubicBezTo>
                  <a:pt x="1862708" y="366999"/>
                  <a:pt x="1896807" y="394050"/>
                  <a:pt x="1929954" y="422435"/>
                </a:cubicBezTo>
                <a:lnTo>
                  <a:pt x="335026" y="1342143"/>
                </a:lnTo>
                <a:lnTo>
                  <a:pt x="300268" y="1222162"/>
                </a:lnTo>
                <a:close/>
                <a:moveTo>
                  <a:pt x="1624202" y="212408"/>
                </a:moveTo>
                <a:cubicBezTo>
                  <a:pt x="1664969" y="234411"/>
                  <a:pt x="1704879" y="258033"/>
                  <a:pt x="1743931" y="283369"/>
                </a:cubicBezTo>
                <a:lnTo>
                  <a:pt x="273881" y="1131073"/>
                </a:lnTo>
                <a:lnTo>
                  <a:pt x="239124" y="1011093"/>
                </a:lnTo>
                <a:close/>
                <a:moveTo>
                  <a:pt x="1383981" y="104871"/>
                </a:moveTo>
                <a:cubicBezTo>
                  <a:pt x="1431987" y="122206"/>
                  <a:pt x="1479231" y="141542"/>
                  <a:pt x="1525713" y="163069"/>
                </a:cubicBezTo>
                <a:lnTo>
                  <a:pt x="212747" y="920044"/>
                </a:lnTo>
                <a:lnTo>
                  <a:pt x="177997" y="800088"/>
                </a:lnTo>
                <a:close/>
                <a:moveTo>
                  <a:pt x="1092135" y="27051"/>
                </a:moveTo>
                <a:cubicBezTo>
                  <a:pt x="1150619" y="37433"/>
                  <a:pt x="1208531" y="50673"/>
                  <a:pt x="1265681" y="66866"/>
                </a:cubicBezTo>
                <a:lnTo>
                  <a:pt x="151628" y="709064"/>
                </a:lnTo>
                <a:lnTo>
                  <a:pt x="116873" y="589089"/>
                </a:lnTo>
                <a:close/>
                <a:moveTo>
                  <a:pt x="482726" y="24194"/>
                </a:moveTo>
                <a:lnTo>
                  <a:pt x="29104" y="286114"/>
                </a:lnTo>
                <a:lnTo>
                  <a:pt x="0" y="185650"/>
                </a:lnTo>
                <a:lnTo>
                  <a:pt x="47056" y="161180"/>
                </a:lnTo>
                <a:cubicBezTo>
                  <a:pt x="188422" y="95453"/>
                  <a:pt x="334851" y="50126"/>
                  <a:pt x="482726" y="24194"/>
                </a:cubicBezTo>
                <a:close/>
                <a:moveTo>
                  <a:pt x="826197" y="477"/>
                </a:moveTo>
                <a:cubicBezTo>
                  <a:pt x="865083" y="1382"/>
                  <a:pt x="903874" y="3573"/>
                  <a:pt x="942498" y="7049"/>
                </a:cubicBezTo>
                <a:lnTo>
                  <a:pt x="90487" y="498005"/>
                </a:lnTo>
                <a:lnTo>
                  <a:pt x="55475" y="377147"/>
                </a:lnTo>
                <a:lnTo>
                  <a:pt x="703611" y="2953"/>
                </a:lnTo>
                <a:lnTo>
                  <a:pt x="703611" y="4953"/>
                </a:lnTo>
                <a:lnTo>
                  <a:pt x="709326" y="1620"/>
                </a:lnTo>
                <a:cubicBezTo>
                  <a:pt x="748330" y="-47"/>
                  <a:pt x="787311" y="-428"/>
                  <a:pt x="826197" y="477"/>
                </a:cubicBezTo>
                <a:close/>
              </a:path>
            </a:pathLst>
          </a:custGeom>
          <a:solidFill>
            <a:srgbClr val="00629D"/>
          </a:solidFill>
          <a:ln w="0" cap="flat">
            <a:noFill/>
            <a:prstDash val="solid"/>
            <a:miter/>
          </a:ln>
        </p:spPr>
        <p:txBody>
          <a:bodyPr rtlCol="0" anchor="ctr"/>
          <a:lstStyle/>
          <a:p>
            <a:endParaRPr lang="en-US"/>
          </a:p>
        </p:txBody>
      </p:sp>
      <p:sp>
        <p:nvSpPr>
          <p:cNvPr id="9" name="Text Placeholder 8">
            <a:extLst>
              <a:ext uri="{FF2B5EF4-FFF2-40B4-BE49-F238E27FC236}">
                <a16:creationId xmlns:a16="http://schemas.microsoft.com/office/drawing/2014/main" id="{872237D0-0566-2673-A2E6-213E22495E43}"/>
              </a:ext>
            </a:extLst>
          </p:cNvPr>
          <p:cNvSpPr>
            <a:spLocks noGrp="1"/>
          </p:cNvSpPr>
          <p:nvPr>
            <p:ph type="body" sz="quarter" idx="17"/>
          </p:nvPr>
        </p:nvSpPr>
        <p:spPr>
          <a:xfrm>
            <a:off x="565150" y="1757363"/>
            <a:ext cx="6762750" cy="4210050"/>
          </a:xfrm>
          <a:prstGeom prst="rect">
            <a:avLst/>
          </a:prstGeom>
        </p:spPr>
        <p:txBody>
          <a:bodyPr/>
          <a:lstStyle>
            <a:lvl1pPr marL="0" indent="0">
              <a:buNone/>
              <a:defRPr sz="2400">
                <a:solidFill>
                  <a:srgbClr val="00497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Text Placeholder 5">
            <a:extLst>
              <a:ext uri="{FF2B5EF4-FFF2-40B4-BE49-F238E27FC236}">
                <a16:creationId xmlns:a16="http://schemas.microsoft.com/office/drawing/2014/main" id="{A38FAF6D-954C-9344-BD90-4E9608B6BE34}"/>
              </a:ext>
            </a:extLst>
          </p:cNvPr>
          <p:cNvSpPr>
            <a:spLocks noGrp="1"/>
          </p:cNvSpPr>
          <p:nvPr>
            <p:ph type="body" sz="quarter" idx="18"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3886993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9_small text large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8" name="Picture Placeholder 7">
            <a:extLst>
              <a:ext uri="{FF2B5EF4-FFF2-40B4-BE49-F238E27FC236}">
                <a16:creationId xmlns:a16="http://schemas.microsoft.com/office/drawing/2014/main" id="{7C88C9D5-4C9D-F8DD-4CF4-33499414F264}"/>
              </a:ext>
            </a:extLst>
          </p:cNvPr>
          <p:cNvSpPr>
            <a:spLocks noGrp="1"/>
          </p:cNvSpPr>
          <p:nvPr>
            <p:ph type="pic" sz="quarter" idx="16"/>
          </p:nvPr>
        </p:nvSpPr>
        <p:spPr>
          <a:xfrm>
            <a:off x="4062414" y="1101329"/>
            <a:ext cx="8157722" cy="5756672"/>
          </a:xfrm>
          <a:custGeom>
            <a:avLst/>
            <a:gdLst>
              <a:gd name="connsiteX0" fmla="*/ 8129587 w 8129587"/>
              <a:gd name="connsiteY0" fmla="*/ 0 h 5798876"/>
              <a:gd name="connsiteX1" fmla="*/ 8129587 w 8129587"/>
              <a:gd name="connsiteY1" fmla="*/ 5798876 h 5798876"/>
              <a:gd name="connsiteX2" fmla="*/ 0 w 8129587"/>
              <a:gd name="connsiteY2" fmla="*/ 5798876 h 5798876"/>
              <a:gd name="connsiteX3" fmla="*/ 0 w 8129587"/>
              <a:gd name="connsiteY3" fmla="*/ 199411 h 5798876"/>
              <a:gd name="connsiteX4" fmla="*/ 592672 w 8129587"/>
              <a:gd name="connsiteY4" fmla="*/ 211977 h 5798876"/>
              <a:gd name="connsiteX5" fmla="*/ 2088982 w 8129587"/>
              <a:gd name="connsiteY5" fmla="*/ 224551 h 5798876"/>
              <a:gd name="connsiteX6" fmla="*/ 7688945 w 8129587"/>
              <a:gd name="connsiteY6" fmla="*/ 35660 h 5798876"/>
              <a:gd name="connsiteX0" fmla="*/ 8129587 w 8129587"/>
              <a:gd name="connsiteY0" fmla="*/ 0 h 5798876"/>
              <a:gd name="connsiteX1" fmla="*/ 8129587 w 8129587"/>
              <a:gd name="connsiteY1" fmla="*/ 5798876 h 5798876"/>
              <a:gd name="connsiteX2" fmla="*/ 0 w 8129587"/>
              <a:gd name="connsiteY2" fmla="*/ 5798876 h 5798876"/>
              <a:gd name="connsiteX3" fmla="*/ 0 w 8129587"/>
              <a:gd name="connsiteY3" fmla="*/ 58734 h 5798876"/>
              <a:gd name="connsiteX4" fmla="*/ 592672 w 8129587"/>
              <a:gd name="connsiteY4" fmla="*/ 211977 h 5798876"/>
              <a:gd name="connsiteX5" fmla="*/ 2088982 w 8129587"/>
              <a:gd name="connsiteY5" fmla="*/ 224551 h 5798876"/>
              <a:gd name="connsiteX6" fmla="*/ 7688945 w 8129587"/>
              <a:gd name="connsiteY6" fmla="*/ 35660 h 5798876"/>
              <a:gd name="connsiteX7" fmla="*/ 8129587 w 8129587"/>
              <a:gd name="connsiteY7" fmla="*/ 0 h 5798876"/>
              <a:gd name="connsiteX0" fmla="*/ 8129587 w 8129587"/>
              <a:gd name="connsiteY0" fmla="*/ 0 h 5798876"/>
              <a:gd name="connsiteX1" fmla="*/ 8129587 w 8129587"/>
              <a:gd name="connsiteY1" fmla="*/ 5798876 h 5798876"/>
              <a:gd name="connsiteX2" fmla="*/ 0 w 8129587"/>
              <a:gd name="connsiteY2" fmla="*/ 5798876 h 5798876"/>
              <a:gd name="connsiteX3" fmla="*/ 0 w 8129587"/>
              <a:gd name="connsiteY3" fmla="*/ 58734 h 5798876"/>
              <a:gd name="connsiteX4" fmla="*/ 2088982 w 8129587"/>
              <a:gd name="connsiteY4" fmla="*/ 224551 h 5798876"/>
              <a:gd name="connsiteX5" fmla="*/ 7688945 w 8129587"/>
              <a:gd name="connsiteY5" fmla="*/ 35660 h 5798876"/>
              <a:gd name="connsiteX6" fmla="*/ 8129587 w 8129587"/>
              <a:gd name="connsiteY6" fmla="*/ 0 h 5798876"/>
              <a:gd name="connsiteX0" fmla="*/ 8129587 w 8129587"/>
              <a:gd name="connsiteY0" fmla="*/ 0 h 5798876"/>
              <a:gd name="connsiteX1" fmla="*/ 8129587 w 8129587"/>
              <a:gd name="connsiteY1" fmla="*/ 5798876 h 5798876"/>
              <a:gd name="connsiteX2" fmla="*/ 0 w 8129587"/>
              <a:gd name="connsiteY2" fmla="*/ 5798876 h 5798876"/>
              <a:gd name="connsiteX3" fmla="*/ 0 w 8129587"/>
              <a:gd name="connsiteY3" fmla="*/ 58734 h 5798876"/>
              <a:gd name="connsiteX4" fmla="*/ 7688945 w 8129587"/>
              <a:gd name="connsiteY4" fmla="*/ 35660 h 5798876"/>
              <a:gd name="connsiteX5" fmla="*/ 8129587 w 8129587"/>
              <a:gd name="connsiteY5" fmla="*/ 0 h 5798876"/>
              <a:gd name="connsiteX0" fmla="*/ 8129587 w 8129587"/>
              <a:gd name="connsiteY0" fmla="*/ 0 h 5798876"/>
              <a:gd name="connsiteX1" fmla="*/ 8129587 w 8129587"/>
              <a:gd name="connsiteY1" fmla="*/ 5798876 h 5798876"/>
              <a:gd name="connsiteX2" fmla="*/ 0 w 8129587"/>
              <a:gd name="connsiteY2" fmla="*/ 5798876 h 5798876"/>
              <a:gd name="connsiteX3" fmla="*/ 0 w 8129587"/>
              <a:gd name="connsiteY3" fmla="*/ 58734 h 5798876"/>
              <a:gd name="connsiteX4" fmla="*/ 8129587 w 8129587"/>
              <a:gd name="connsiteY4" fmla="*/ 0 h 5798876"/>
              <a:gd name="connsiteX0" fmla="*/ 8143654 w 8143654"/>
              <a:gd name="connsiteY0" fmla="*/ 11605 h 5740142"/>
              <a:gd name="connsiteX1" fmla="*/ 8129587 w 8143654"/>
              <a:gd name="connsiteY1" fmla="*/ 5740142 h 5740142"/>
              <a:gd name="connsiteX2" fmla="*/ 0 w 8143654"/>
              <a:gd name="connsiteY2" fmla="*/ 5740142 h 5740142"/>
              <a:gd name="connsiteX3" fmla="*/ 0 w 8143654"/>
              <a:gd name="connsiteY3" fmla="*/ 0 h 5740142"/>
              <a:gd name="connsiteX4" fmla="*/ 8143654 w 8143654"/>
              <a:gd name="connsiteY4" fmla="*/ 11605 h 5740142"/>
              <a:gd name="connsiteX0" fmla="*/ 8157722 w 8157722"/>
              <a:gd name="connsiteY0" fmla="*/ 0 h 5756672"/>
              <a:gd name="connsiteX1" fmla="*/ 8129587 w 8157722"/>
              <a:gd name="connsiteY1" fmla="*/ 5756672 h 5756672"/>
              <a:gd name="connsiteX2" fmla="*/ 0 w 8157722"/>
              <a:gd name="connsiteY2" fmla="*/ 5756672 h 5756672"/>
              <a:gd name="connsiteX3" fmla="*/ 0 w 8157722"/>
              <a:gd name="connsiteY3" fmla="*/ 16530 h 5756672"/>
              <a:gd name="connsiteX4" fmla="*/ 8157722 w 8157722"/>
              <a:gd name="connsiteY4" fmla="*/ 0 h 5756672"/>
              <a:gd name="connsiteX0" fmla="*/ 8157722 w 8157722"/>
              <a:gd name="connsiteY0" fmla="*/ 0 h 5756672"/>
              <a:gd name="connsiteX1" fmla="*/ 8129587 w 8157722"/>
              <a:gd name="connsiteY1" fmla="*/ 5756672 h 5756672"/>
              <a:gd name="connsiteX2" fmla="*/ 0 w 8157722"/>
              <a:gd name="connsiteY2" fmla="*/ 5756672 h 5756672"/>
              <a:gd name="connsiteX3" fmla="*/ 0 w 8157722"/>
              <a:gd name="connsiteY3" fmla="*/ 16530 h 5756672"/>
              <a:gd name="connsiteX4" fmla="*/ 8157722 w 8157722"/>
              <a:gd name="connsiteY4" fmla="*/ 0 h 575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57722" h="5756672">
                <a:moveTo>
                  <a:pt x="8157722" y="0"/>
                </a:moveTo>
                <a:lnTo>
                  <a:pt x="8129587" y="5756672"/>
                </a:lnTo>
                <a:lnTo>
                  <a:pt x="0" y="5756672"/>
                </a:lnTo>
                <a:lnTo>
                  <a:pt x="0" y="16530"/>
                </a:lnTo>
                <a:lnTo>
                  <a:pt x="8157722" y="0"/>
                </a:lnTo>
                <a:close/>
              </a:path>
            </a:pathLst>
          </a:custGeom>
          <a:gradFill>
            <a:gsLst>
              <a:gs pos="0">
                <a:srgbClr val="00629D"/>
              </a:gs>
              <a:gs pos="100000">
                <a:srgbClr val="007CC8"/>
              </a:gs>
            </a:gsLst>
            <a:lin ang="0" scaled="0"/>
          </a:gradFill>
        </p:spPr>
        <p:txBody>
          <a:bodyPr wrap="square" anchor="ctr">
            <a:noAutofit/>
          </a:bodyPr>
          <a:lstStyle>
            <a:lvl1pPr marL="0" indent="0" algn="ctr">
              <a:buFontTx/>
              <a:buNone/>
              <a:defRPr>
                <a:solidFill>
                  <a:schemeClr val="bg1"/>
                </a:solidFill>
              </a:defRPr>
            </a:lvl1pPr>
          </a:lstStyle>
          <a:p>
            <a:endParaRPr lang="en-US"/>
          </a:p>
        </p:txBody>
      </p:sp>
      <p:sp>
        <p:nvSpPr>
          <p:cNvPr id="5" name="Subtitle 1">
            <a:extLst>
              <a:ext uri="{FF2B5EF4-FFF2-40B4-BE49-F238E27FC236}">
                <a16:creationId xmlns:a16="http://schemas.microsoft.com/office/drawing/2014/main" id="{2E4B4CEC-6A22-66D9-E456-E246852F1D9C}"/>
              </a:ext>
            </a:extLst>
          </p:cNvPr>
          <p:cNvSpPr>
            <a:spLocks noGrp="1"/>
          </p:cNvSpPr>
          <p:nvPr>
            <p:ph type="subTitle" idx="1"/>
          </p:nvPr>
        </p:nvSpPr>
        <p:spPr>
          <a:xfrm>
            <a:off x="602167" y="2850077"/>
            <a:ext cx="2639798" cy="2714381"/>
          </a:xfrm>
          <a:prstGeom prst="rect">
            <a:avLst/>
          </a:prstGeom>
        </p:spPr>
        <p:txBody>
          <a:bodyPr/>
          <a:lstStyle>
            <a:lvl1pPr marL="228600" indent="-228600">
              <a:buFont typeface="Wingdings" panose="05000000000000000000" pitchFamily="2" charset="2"/>
              <a:buChar char="§"/>
              <a:defRPr/>
            </a:lvl1pPr>
          </a:lstStyle>
          <a:p>
            <a:r>
              <a:rPr lang="en-US" sz="2800"/>
              <a:t>Add your content here…</a:t>
            </a:r>
          </a:p>
          <a:p>
            <a:endParaRPr lang="en-US"/>
          </a:p>
        </p:txBody>
      </p:sp>
      <p:sp>
        <p:nvSpPr>
          <p:cNvPr id="7" name="Text Placeholder 6">
            <a:extLst>
              <a:ext uri="{FF2B5EF4-FFF2-40B4-BE49-F238E27FC236}">
                <a16:creationId xmlns:a16="http://schemas.microsoft.com/office/drawing/2014/main" id="{0F8DBC6C-FAF4-D04B-976E-3C9144372D4B}"/>
              </a:ext>
            </a:extLst>
          </p:cNvPr>
          <p:cNvSpPr>
            <a:spLocks noGrp="1"/>
          </p:cNvSpPr>
          <p:nvPr>
            <p:ph type="body" sz="quarter" idx="17" hasCustomPrompt="1"/>
          </p:nvPr>
        </p:nvSpPr>
        <p:spPr>
          <a:xfrm>
            <a:off x="457199" y="182879"/>
            <a:ext cx="11265408" cy="918449"/>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42551788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0-Banded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Picture Placeholder 97">
            <a:extLst>
              <a:ext uri="{FF2B5EF4-FFF2-40B4-BE49-F238E27FC236}">
                <a16:creationId xmlns:a16="http://schemas.microsoft.com/office/drawing/2014/main" id="{F6A7FE5A-F617-E177-478F-AF736610A3C1}"/>
              </a:ext>
            </a:extLst>
          </p:cNvPr>
          <p:cNvSpPr>
            <a:spLocks noGrp="1"/>
          </p:cNvSpPr>
          <p:nvPr>
            <p:ph type="pic" sz="quarter" idx="16"/>
          </p:nvPr>
        </p:nvSpPr>
        <p:spPr>
          <a:xfrm>
            <a:off x="6082052" y="1361572"/>
            <a:ext cx="4948820" cy="4676805"/>
          </a:xfrm>
          <a:custGeom>
            <a:avLst/>
            <a:gdLst>
              <a:gd name="connsiteX0" fmla="*/ 2610907 w 3746018"/>
              <a:gd name="connsiteY0" fmla="*/ 1066971 h 3540116"/>
              <a:gd name="connsiteX1" fmla="*/ 2805974 w 3746018"/>
              <a:gd name="connsiteY1" fmla="*/ 1071047 h 3540116"/>
              <a:gd name="connsiteX2" fmla="*/ 1114685 w 3746018"/>
              <a:gd name="connsiteY2" fmla="*/ 3540116 h 3540116"/>
              <a:gd name="connsiteX3" fmla="*/ 919618 w 3746018"/>
              <a:gd name="connsiteY3" fmla="*/ 3536040 h 3540116"/>
              <a:gd name="connsiteX4" fmla="*/ 2633580 w 3746018"/>
              <a:gd name="connsiteY4" fmla="*/ 661218 h 3540116"/>
              <a:gd name="connsiteX5" fmla="*/ 2828647 w 3746018"/>
              <a:gd name="connsiteY5" fmla="*/ 665294 h 3540116"/>
              <a:gd name="connsiteX6" fmla="*/ 1138727 w 3746018"/>
              <a:gd name="connsiteY6" fmla="*/ 3132365 h 3540116"/>
              <a:gd name="connsiteX7" fmla="*/ 943661 w 3746018"/>
              <a:gd name="connsiteY7" fmla="*/ 3128288 h 3540116"/>
              <a:gd name="connsiteX8" fmla="*/ 2297177 w 3746018"/>
              <a:gd name="connsiteY8" fmla="*/ 426832 h 3540116"/>
              <a:gd name="connsiteX9" fmla="*/ 2492243 w 3746018"/>
              <a:gd name="connsiteY9" fmla="*/ 430908 h 3540116"/>
              <a:gd name="connsiteX10" fmla="*/ 822732 w 3746018"/>
              <a:gd name="connsiteY10" fmla="*/ 2868185 h 3540116"/>
              <a:gd name="connsiteX11" fmla="*/ 627665 w 3746018"/>
              <a:gd name="connsiteY11" fmla="*/ 2864109 h 3540116"/>
              <a:gd name="connsiteX12" fmla="*/ 3550951 w 3746018"/>
              <a:gd name="connsiteY12" fmla="*/ 91426 h 3540116"/>
              <a:gd name="connsiteX13" fmla="*/ 3746018 w 3746018"/>
              <a:gd name="connsiteY13" fmla="*/ 95501 h 3540116"/>
              <a:gd name="connsiteX14" fmla="*/ 2005813 w 3746018"/>
              <a:gd name="connsiteY14" fmla="*/ 2635983 h 3540116"/>
              <a:gd name="connsiteX15" fmla="*/ 1810746 w 3746018"/>
              <a:gd name="connsiteY15" fmla="*/ 2631906 h 3540116"/>
              <a:gd name="connsiteX16" fmla="*/ 2827593 w 3746018"/>
              <a:gd name="connsiteY16" fmla="*/ 16999 h 3540116"/>
              <a:gd name="connsiteX17" fmla="*/ 3022660 w 3746018"/>
              <a:gd name="connsiteY17" fmla="*/ 21075 h 3540116"/>
              <a:gd name="connsiteX18" fmla="*/ 1207868 w 3746018"/>
              <a:gd name="connsiteY18" fmla="*/ 2670444 h 3540116"/>
              <a:gd name="connsiteX19" fmla="*/ 1073198 w 3746018"/>
              <a:gd name="connsiteY19" fmla="*/ 2578196 h 3540116"/>
              <a:gd name="connsiteX20" fmla="*/ 2309217 w 3746018"/>
              <a:gd name="connsiteY20" fmla="*/ 6169 h 3540116"/>
              <a:gd name="connsiteX21" fmla="*/ 2525151 w 3746018"/>
              <a:gd name="connsiteY21" fmla="*/ 10681 h 3540116"/>
              <a:gd name="connsiteX22" fmla="*/ 801268 w 3746018"/>
              <a:gd name="connsiteY22" fmla="*/ 2527333 h 3540116"/>
              <a:gd name="connsiteX23" fmla="*/ 585334 w 3746018"/>
              <a:gd name="connsiteY23" fmla="*/ 2522822 h 3540116"/>
              <a:gd name="connsiteX24" fmla="*/ 2013965 w 3746018"/>
              <a:gd name="connsiteY24" fmla="*/ 0 h 3540116"/>
              <a:gd name="connsiteX25" fmla="*/ 2248232 w 3746018"/>
              <a:gd name="connsiteY25" fmla="*/ 4895 h 3540116"/>
              <a:gd name="connsiteX26" fmla="*/ 234267 w 3746018"/>
              <a:gd name="connsiteY26" fmla="*/ 2945032 h 3540116"/>
              <a:gd name="connsiteX27" fmla="*/ 0 w 3746018"/>
              <a:gd name="connsiteY27" fmla="*/ 2940137 h 354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46018" h="3540116">
                <a:moveTo>
                  <a:pt x="2610907" y="1066971"/>
                </a:moveTo>
                <a:lnTo>
                  <a:pt x="2805974" y="1071047"/>
                </a:lnTo>
                <a:lnTo>
                  <a:pt x="1114685" y="3540116"/>
                </a:lnTo>
                <a:lnTo>
                  <a:pt x="919618" y="3536040"/>
                </a:lnTo>
                <a:close/>
                <a:moveTo>
                  <a:pt x="2633580" y="661218"/>
                </a:moveTo>
                <a:lnTo>
                  <a:pt x="2828647" y="665294"/>
                </a:lnTo>
                <a:lnTo>
                  <a:pt x="1138727" y="3132365"/>
                </a:lnTo>
                <a:lnTo>
                  <a:pt x="943661" y="3128288"/>
                </a:lnTo>
                <a:close/>
                <a:moveTo>
                  <a:pt x="2297177" y="426832"/>
                </a:moveTo>
                <a:lnTo>
                  <a:pt x="2492243" y="430908"/>
                </a:lnTo>
                <a:lnTo>
                  <a:pt x="822732" y="2868185"/>
                </a:lnTo>
                <a:lnTo>
                  <a:pt x="627665" y="2864109"/>
                </a:lnTo>
                <a:close/>
                <a:moveTo>
                  <a:pt x="3550951" y="91426"/>
                </a:moveTo>
                <a:lnTo>
                  <a:pt x="3746018" y="95501"/>
                </a:lnTo>
                <a:lnTo>
                  <a:pt x="2005813" y="2635983"/>
                </a:lnTo>
                <a:lnTo>
                  <a:pt x="1810746" y="2631906"/>
                </a:lnTo>
                <a:close/>
                <a:moveTo>
                  <a:pt x="2827593" y="16999"/>
                </a:moveTo>
                <a:lnTo>
                  <a:pt x="3022660" y="21075"/>
                </a:lnTo>
                <a:lnTo>
                  <a:pt x="1207868" y="2670444"/>
                </a:lnTo>
                <a:lnTo>
                  <a:pt x="1073198" y="2578196"/>
                </a:lnTo>
                <a:close/>
                <a:moveTo>
                  <a:pt x="2309217" y="6169"/>
                </a:moveTo>
                <a:lnTo>
                  <a:pt x="2525151" y="10681"/>
                </a:lnTo>
                <a:lnTo>
                  <a:pt x="801268" y="2527333"/>
                </a:lnTo>
                <a:lnTo>
                  <a:pt x="585334" y="2522822"/>
                </a:lnTo>
                <a:close/>
                <a:moveTo>
                  <a:pt x="2013965" y="0"/>
                </a:moveTo>
                <a:lnTo>
                  <a:pt x="2248232" y="4895"/>
                </a:lnTo>
                <a:lnTo>
                  <a:pt x="234267" y="2945032"/>
                </a:lnTo>
                <a:lnTo>
                  <a:pt x="0" y="2940137"/>
                </a:lnTo>
                <a:close/>
              </a:path>
            </a:pathLst>
          </a:custGeom>
          <a:gradFill>
            <a:gsLst>
              <a:gs pos="0">
                <a:srgbClr val="006C8A"/>
              </a:gs>
              <a:gs pos="100000">
                <a:srgbClr val="00A5D2"/>
              </a:gs>
            </a:gsLst>
            <a:lin ang="0" scaled="0"/>
          </a:gradFill>
        </p:spPr>
        <p:txBody>
          <a:bodyPr wrap="square" anchor="ctr">
            <a:noAutofit/>
          </a:bodyPr>
          <a:lstStyle>
            <a:lvl1pPr marL="0" indent="0" algn="ctr">
              <a:buFontTx/>
              <a:buNone/>
              <a:defRPr>
                <a:solidFill>
                  <a:schemeClr val="bg1"/>
                </a:solidFill>
              </a:defRPr>
            </a:lvl1pPr>
          </a:lstStyle>
          <a:p>
            <a:endParaRPr lang="en-US"/>
          </a:p>
        </p:txBody>
      </p:sp>
      <p:sp>
        <p:nvSpPr>
          <p:cNvPr id="7" name="Text Placeholder 6">
            <a:extLst>
              <a:ext uri="{FF2B5EF4-FFF2-40B4-BE49-F238E27FC236}">
                <a16:creationId xmlns:a16="http://schemas.microsoft.com/office/drawing/2014/main" id="{BDB063EA-3E08-BD3E-2F48-78510E383504}"/>
              </a:ext>
            </a:extLst>
          </p:cNvPr>
          <p:cNvSpPr>
            <a:spLocks noGrp="1"/>
          </p:cNvSpPr>
          <p:nvPr>
            <p:ph type="body" sz="quarter" idx="17"/>
          </p:nvPr>
        </p:nvSpPr>
        <p:spPr>
          <a:xfrm>
            <a:off x="449263" y="1419769"/>
            <a:ext cx="4857028" cy="4703219"/>
          </a:xfrm>
          <a:prstGeom prst="rect">
            <a:avLst/>
          </a:prstGeom>
        </p:spPr>
        <p:txBody>
          <a:bodyPr/>
          <a:lstStyle>
            <a:lvl1pPr marL="2286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5">
            <a:extLst>
              <a:ext uri="{FF2B5EF4-FFF2-40B4-BE49-F238E27FC236}">
                <a16:creationId xmlns:a16="http://schemas.microsoft.com/office/drawing/2014/main" id="{641D8F82-A5DC-E414-1054-0B13CE6FA7C1}"/>
              </a:ext>
            </a:extLst>
          </p:cNvPr>
          <p:cNvSpPr>
            <a:spLocks noGrp="1"/>
          </p:cNvSpPr>
          <p:nvPr>
            <p:ph type="body" sz="quarter" idx="18"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4217808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1_Offset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6" name="Picture Placeholder 95">
            <a:extLst>
              <a:ext uri="{FF2B5EF4-FFF2-40B4-BE49-F238E27FC236}">
                <a16:creationId xmlns:a16="http://schemas.microsoft.com/office/drawing/2014/main" id="{599AFA0A-5CF6-6DC7-9C59-7B7E6DD1C745}"/>
              </a:ext>
            </a:extLst>
          </p:cNvPr>
          <p:cNvSpPr>
            <a:spLocks noGrp="1"/>
          </p:cNvSpPr>
          <p:nvPr>
            <p:ph type="pic" sz="quarter" idx="11"/>
          </p:nvPr>
        </p:nvSpPr>
        <p:spPr>
          <a:xfrm>
            <a:off x="6096000" y="2031770"/>
            <a:ext cx="4901783" cy="3645130"/>
          </a:xfrm>
          <a:custGeom>
            <a:avLst/>
            <a:gdLst>
              <a:gd name="connsiteX0" fmla="*/ 2630773 w 4901783"/>
              <a:gd name="connsiteY0" fmla="*/ 719528 h 3645130"/>
              <a:gd name="connsiteX1" fmla="*/ 4272887 w 4901783"/>
              <a:gd name="connsiteY1" fmla="*/ 719528 h 3645130"/>
              <a:gd name="connsiteX2" fmla="*/ 4901783 w 4901783"/>
              <a:gd name="connsiteY2" fmla="*/ 719528 h 3645130"/>
              <a:gd name="connsiteX3" fmla="*/ 4901783 w 4901783"/>
              <a:gd name="connsiteY3" fmla="*/ 2990538 h 3645130"/>
              <a:gd name="connsiteX4" fmla="*/ 4272887 w 4901783"/>
              <a:gd name="connsiteY4" fmla="*/ 2990538 h 3645130"/>
              <a:gd name="connsiteX5" fmla="*/ 2630773 w 4901783"/>
              <a:gd name="connsiteY5" fmla="*/ 2990538 h 3645130"/>
              <a:gd name="connsiteX6" fmla="*/ 0 w 4901783"/>
              <a:gd name="connsiteY6" fmla="*/ 0 h 3645130"/>
              <a:gd name="connsiteX7" fmla="*/ 4294682 w 4901783"/>
              <a:gd name="connsiteY7" fmla="*/ 0 h 3645130"/>
              <a:gd name="connsiteX8" fmla="*/ 4294682 w 4901783"/>
              <a:gd name="connsiteY8" fmla="*/ 637082 h 3645130"/>
              <a:gd name="connsiteX9" fmla="*/ 2533338 w 4901783"/>
              <a:gd name="connsiteY9" fmla="*/ 637082 h 3645130"/>
              <a:gd name="connsiteX10" fmla="*/ 2533338 w 4901783"/>
              <a:gd name="connsiteY10" fmla="*/ 3072984 h 3645130"/>
              <a:gd name="connsiteX11" fmla="*/ 4294682 w 4901783"/>
              <a:gd name="connsiteY11" fmla="*/ 3072984 h 3645130"/>
              <a:gd name="connsiteX12" fmla="*/ 4294682 w 4901783"/>
              <a:gd name="connsiteY12" fmla="*/ 3645130 h 3645130"/>
              <a:gd name="connsiteX13" fmla="*/ 0 w 4901783"/>
              <a:gd name="connsiteY13" fmla="*/ 3645130 h 364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01783" h="3645130">
                <a:moveTo>
                  <a:pt x="2630773" y="719528"/>
                </a:moveTo>
                <a:lnTo>
                  <a:pt x="4272887" y="719528"/>
                </a:lnTo>
                <a:lnTo>
                  <a:pt x="4901783" y="719528"/>
                </a:lnTo>
                <a:lnTo>
                  <a:pt x="4901783" y="2990538"/>
                </a:lnTo>
                <a:lnTo>
                  <a:pt x="4272887" y="2990538"/>
                </a:lnTo>
                <a:lnTo>
                  <a:pt x="2630773" y="2990538"/>
                </a:lnTo>
                <a:close/>
                <a:moveTo>
                  <a:pt x="0" y="0"/>
                </a:moveTo>
                <a:lnTo>
                  <a:pt x="4294682" y="0"/>
                </a:lnTo>
                <a:lnTo>
                  <a:pt x="4294682" y="637082"/>
                </a:lnTo>
                <a:lnTo>
                  <a:pt x="2533338" y="637082"/>
                </a:lnTo>
                <a:lnTo>
                  <a:pt x="2533338" y="3072984"/>
                </a:lnTo>
                <a:lnTo>
                  <a:pt x="4294682" y="3072984"/>
                </a:lnTo>
                <a:lnTo>
                  <a:pt x="4294682" y="3645130"/>
                </a:lnTo>
                <a:lnTo>
                  <a:pt x="0" y="3645130"/>
                </a:lnTo>
                <a:close/>
              </a:path>
            </a:pathLst>
          </a:custGeom>
          <a:gradFill>
            <a:gsLst>
              <a:gs pos="0">
                <a:srgbClr val="00629D"/>
              </a:gs>
              <a:gs pos="100000">
                <a:srgbClr val="007CC8"/>
              </a:gs>
            </a:gsLst>
            <a:lin ang="10800000" scaled="0"/>
          </a:gradFill>
        </p:spPr>
        <p:txBody>
          <a:bodyPr wrap="square" anchor="ctr">
            <a:noAutofit/>
          </a:bodyPr>
          <a:lstStyle>
            <a:lvl1pPr marL="0" indent="0" algn="ctr">
              <a:buFontTx/>
              <a:buNone/>
              <a:defRPr>
                <a:solidFill>
                  <a:schemeClr val="bg1"/>
                </a:solidFill>
              </a:defRPr>
            </a:lvl1pPr>
          </a:lstStyle>
          <a:p>
            <a:endParaRPr lang="en-US"/>
          </a:p>
        </p:txBody>
      </p:sp>
      <p:sp>
        <p:nvSpPr>
          <p:cNvPr id="7" name="Text Placeholder 6">
            <a:extLst>
              <a:ext uri="{FF2B5EF4-FFF2-40B4-BE49-F238E27FC236}">
                <a16:creationId xmlns:a16="http://schemas.microsoft.com/office/drawing/2014/main" id="{CA2ACFC3-E596-3EFD-AFB0-DD6E9780530C}"/>
              </a:ext>
            </a:extLst>
          </p:cNvPr>
          <p:cNvSpPr>
            <a:spLocks noGrp="1"/>
          </p:cNvSpPr>
          <p:nvPr>
            <p:ph type="body" sz="quarter" idx="17"/>
          </p:nvPr>
        </p:nvSpPr>
        <p:spPr>
          <a:xfrm>
            <a:off x="449263" y="1419769"/>
            <a:ext cx="4857028" cy="4703219"/>
          </a:xfrm>
          <a:prstGeom prst="rect">
            <a:avLst/>
          </a:prstGeom>
        </p:spPr>
        <p:txBody>
          <a:bodyPr/>
          <a:lstStyle>
            <a:lvl1pPr marL="2286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5">
            <a:extLst>
              <a:ext uri="{FF2B5EF4-FFF2-40B4-BE49-F238E27FC236}">
                <a16:creationId xmlns:a16="http://schemas.microsoft.com/office/drawing/2014/main" id="{0BB84D7C-73D5-C4DC-0183-A9A553D4111D}"/>
              </a:ext>
            </a:extLst>
          </p:cNvPr>
          <p:cNvSpPr>
            <a:spLocks noGrp="1"/>
          </p:cNvSpPr>
          <p:nvPr>
            <p:ph type="body" sz="quarter" idx="18"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778023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2- Bullet text photo with orange">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4ECE2E85-FF3B-BADE-550B-E73A3639E89A}"/>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8" name="Text Placeholder 6">
            <a:extLst>
              <a:ext uri="{FF2B5EF4-FFF2-40B4-BE49-F238E27FC236}">
                <a16:creationId xmlns:a16="http://schemas.microsoft.com/office/drawing/2014/main" id="{28DBCC72-A762-D03A-AC8E-395D1FF0DC03}"/>
              </a:ext>
            </a:extLst>
          </p:cNvPr>
          <p:cNvSpPr>
            <a:spLocks noGrp="1"/>
          </p:cNvSpPr>
          <p:nvPr>
            <p:ph type="body" sz="quarter" idx="17"/>
          </p:nvPr>
        </p:nvSpPr>
        <p:spPr>
          <a:xfrm>
            <a:off x="449263" y="1330325"/>
            <a:ext cx="5078412" cy="4792663"/>
          </a:xfrm>
          <a:prstGeom prst="rect">
            <a:avLst/>
          </a:prstGeom>
        </p:spPr>
        <p:txBody>
          <a:bodyPr/>
          <a:lstStyle>
            <a:lvl1pPr marL="2286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15">
            <a:extLst>
              <a:ext uri="{FF2B5EF4-FFF2-40B4-BE49-F238E27FC236}">
                <a16:creationId xmlns:a16="http://schemas.microsoft.com/office/drawing/2014/main" id="{8CF1CE71-A90C-1140-9803-321F90B1E7BC}"/>
              </a:ext>
            </a:extLst>
          </p:cNvPr>
          <p:cNvSpPr>
            <a:spLocks noGrp="1"/>
          </p:cNvSpPr>
          <p:nvPr>
            <p:ph type="pic" sz="quarter" idx="18"/>
          </p:nvPr>
        </p:nvSpPr>
        <p:spPr>
          <a:xfrm>
            <a:off x="6526214" y="1101330"/>
            <a:ext cx="5667140" cy="5189069"/>
          </a:xfrm>
          <a:custGeom>
            <a:avLst/>
            <a:gdLst>
              <a:gd name="connsiteX0" fmla="*/ 5268073 w 5665787"/>
              <a:gd name="connsiteY0" fmla="*/ 4332158 h 5231273"/>
              <a:gd name="connsiteX1" fmla="*/ 5414356 w 5665787"/>
              <a:gd name="connsiteY1" fmla="*/ 4448015 h 5231273"/>
              <a:gd name="connsiteX2" fmla="*/ 5485915 w 5665787"/>
              <a:gd name="connsiteY2" fmla="*/ 4570445 h 5231273"/>
              <a:gd name="connsiteX3" fmla="*/ 5515123 w 5665787"/>
              <a:gd name="connsiteY3" fmla="*/ 4727681 h 5231273"/>
              <a:gd name="connsiteX4" fmla="*/ 5074084 w 5665787"/>
              <a:gd name="connsiteY4" fmla="*/ 5168720 h 5231273"/>
              <a:gd name="connsiteX5" fmla="*/ 5073597 w 5665787"/>
              <a:gd name="connsiteY5" fmla="*/ 5168963 h 5231273"/>
              <a:gd name="connsiteX6" fmla="*/ 4634749 w 5665787"/>
              <a:gd name="connsiteY6" fmla="*/ 4770519 h 5231273"/>
              <a:gd name="connsiteX7" fmla="*/ 4632559 w 5665787"/>
              <a:gd name="connsiteY7" fmla="*/ 4727681 h 5231273"/>
              <a:gd name="connsiteX8" fmla="*/ 4644242 w 5665787"/>
              <a:gd name="connsiteY8" fmla="*/ 4628861 h 5231273"/>
              <a:gd name="connsiteX9" fmla="*/ 4840665 w 5665787"/>
              <a:gd name="connsiteY9" fmla="*/ 4354064 h 5231273"/>
              <a:gd name="connsiteX10" fmla="*/ 4955792 w 5665787"/>
              <a:gd name="connsiteY10" fmla="*/ 4366233 h 5231273"/>
              <a:gd name="connsiteX11" fmla="*/ 5176068 w 5665787"/>
              <a:gd name="connsiteY11" fmla="*/ 4353333 h 5231273"/>
              <a:gd name="connsiteX12" fmla="*/ 5189212 w 5665787"/>
              <a:gd name="connsiteY12" fmla="*/ 4390573 h 5231273"/>
              <a:gd name="connsiteX13" fmla="*/ 5186048 w 5665787"/>
              <a:gd name="connsiteY13" fmla="*/ 4452883 h 5231273"/>
              <a:gd name="connsiteX14" fmla="*/ 5188238 w 5665787"/>
              <a:gd name="connsiteY14" fmla="*/ 4460672 h 5231273"/>
              <a:gd name="connsiteX15" fmla="*/ 5200165 w 5665787"/>
              <a:gd name="connsiteY15" fmla="*/ 4441687 h 5231273"/>
              <a:gd name="connsiteX16" fmla="*/ 5268073 w 5665787"/>
              <a:gd name="connsiteY16" fmla="*/ 4332158 h 5231273"/>
              <a:gd name="connsiteX17" fmla="*/ 5163168 w 5665787"/>
              <a:gd name="connsiteY17" fmla="*/ 4295891 h 5231273"/>
              <a:gd name="connsiteX18" fmla="*/ 5245924 w 5665787"/>
              <a:gd name="connsiteY18" fmla="*/ 4321691 h 5231273"/>
              <a:gd name="connsiteX19" fmla="*/ 5245681 w 5665787"/>
              <a:gd name="connsiteY19" fmla="*/ 4321691 h 5231273"/>
              <a:gd name="connsiteX20" fmla="*/ 5199678 w 5665787"/>
              <a:gd name="connsiteY20" fmla="*/ 4379620 h 5231273"/>
              <a:gd name="connsiteX21" fmla="*/ 5166332 w 5665787"/>
              <a:gd name="connsiteY21" fmla="*/ 4301733 h 5231273"/>
              <a:gd name="connsiteX22" fmla="*/ 5163168 w 5665787"/>
              <a:gd name="connsiteY22" fmla="*/ 4295891 h 5231273"/>
              <a:gd name="connsiteX23" fmla="*/ 5370788 w 5665787"/>
              <a:gd name="connsiteY23" fmla="*/ 4240153 h 5231273"/>
              <a:gd name="connsiteX24" fmla="*/ 5412165 w 5665787"/>
              <a:gd name="connsiteY24" fmla="*/ 4357714 h 5231273"/>
              <a:gd name="connsiteX25" fmla="*/ 5305070 w 5665787"/>
              <a:gd name="connsiteY25" fmla="*/ 4282504 h 5231273"/>
              <a:gd name="connsiteX26" fmla="*/ 5326732 w 5665787"/>
              <a:gd name="connsiteY26" fmla="*/ 4256217 h 5231273"/>
              <a:gd name="connsiteX27" fmla="*/ 5326732 w 5665787"/>
              <a:gd name="connsiteY27" fmla="*/ 4256461 h 5231273"/>
              <a:gd name="connsiteX28" fmla="*/ 5370788 w 5665787"/>
              <a:gd name="connsiteY28" fmla="*/ 4240153 h 5231273"/>
              <a:gd name="connsiteX29" fmla="*/ 5665787 w 5665787"/>
              <a:gd name="connsiteY29" fmla="*/ 0 h 5231273"/>
              <a:gd name="connsiteX30" fmla="*/ 5665787 w 5665787"/>
              <a:gd name="connsiteY30" fmla="*/ 5231273 h 5231273"/>
              <a:gd name="connsiteX31" fmla="*/ 4574996 w 5665787"/>
              <a:gd name="connsiteY31" fmla="*/ 5231273 h 5231273"/>
              <a:gd name="connsiteX32" fmla="*/ 4584305 w 5665787"/>
              <a:gd name="connsiteY32" fmla="*/ 5220107 h 5231273"/>
              <a:gd name="connsiteX33" fmla="*/ 4607732 w 5665787"/>
              <a:gd name="connsiteY33" fmla="*/ 5200361 h 5231273"/>
              <a:gd name="connsiteX34" fmla="*/ 4697790 w 5665787"/>
              <a:gd name="connsiteY34" fmla="*/ 5129289 h 5231273"/>
              <a:gd name="connsiteX35" fmla="*/ 4713367 w 5665787"/>
              <a:gd name="connsiteY35" fmla="*/ 5077688 h 5231273"/>
              <a:gd name="connsiteX36" fmla="*/ 5073597 w 5665787"/>
              <a:gd name="connsiteY36" fmla="*/ 5230786 h 5231273"/>
              <a:gd name="connsiteX37" fmla="*/ 5575486 w 5665787"/>
              <a:gd name="connsiteY37" fmla="*/ 4728898 h 5231273"/>
              <a:gd name="connsiteX38" fmla="*/ 5566237 w 5665787"/>
              <a:gd name="connsiteY38" fmla="*/ 4633242 h 5231273"/>
              <a:gd name="connsiteX39" fmla="*/ 5607858 w 5665787"/>
              <a:gd name="connsiteY39" fmla="*/ 4655148 h 5231273"/>
              <a:gd name="connsiteX40" fmla="*/ 5652643 w 5665787"/>
              <a:gd name="connsiteY40" fmla="*/ 4697256 h 5231273"/>
              <a:gd name="connsiteX41" fmla="*/ 5655564 w 5665787"/>
              <a:gd name="connsiteY41" fmla="*/ 4628131 h 5231273"/>
              <a:gd name="connsiteX42" fmla="*/ 5613456 w 5665787"/>
              <a:gd name="connsiteY42" fmla="*/ 4346031 h 5231273"/>
              <a:gd name="connsiteX43" fmla="*/ 5613456 w 5665787"/>
              <a:gd name="connsiteY43" fmla="*/ 4345058 h 5231273"/>
              <a:gd name="connsiteX44" fmla="*/ 5414843 w 5665787"/>
              <a:gd name="connsiteY44" fmla="*/ 4227009 h 5231273"/>
              <a:gd name="connsiteX45" fmla="*/ 5350585 w 5665787"/>
              <a:gd name="connsiteY45" fmla="*/ 4229443 h 5231273"/>
              <a:gd name="connsiteX46" fmla="*/ 5351072 w 5665787"/>
              <a:gd name="connsiteY46" fmla="*/ 4228956 h 5231273"/>
              <a:gd name="connsiteX47" fmla="*/ 5378090 w 5665787"/>
              <a:gd name="connsiteY47" fmla="*/ 4199018 h 5231273"/>
              <a:gd name="connsiteX48" fmla="*/ 5405837 w 5665787"/>
              <a:gd name="connsiteY48" fmla="*/ 4175165 h 5231273"/>
              <a:gd name="connsiteX49" fmla="*/ 5445754 w 5665787"/>
              <a:gd name="connsiteY49" fmla="*/ 4160318 h 5231273"/>
              <a:gd name="connsiteX50" fmla="*/ 5354236 w 5665787"/>
              <a:gd name="connsiteY50" fmla="*/ 4160318 h 5231273"/>
              <a:gd name="connsiteX51" fmla="*/ 5331600 w 5665787"/>
              <a:gd name="connsiteY51" fmla="*/ 4193907 h 5231273"/>
              <a:gd name="connsiteX52" fmla="*/ 5280487 w 5665787"/>
              <a:gd name="connsiteY52" fmla="*/ 4271064 h 5231273"/>
              <a:gd name="connsiteX53" fmla="*/ 5103049 w 5665787"/>
              <a:gd name="connsiteY53" fmla="*/ 4227496 h 5231273"/>
              <a:gd name="connsiteX54" fmla="*/ 4948977 w 5665787"/>
              <a:gd name="connsiteY54" fmla="*/ 4170054 h 5231273"/>
              <a:gd name="connsiteX55" fmla="*/ 4708256 w 5665787"/>
              <a:gd name="connsiteY55" fmla="*/ 4224575 h 5231273"/>
              <a:gd name="connsiteX56" fmla="*/ 4631828 w 5665787"/>
              <a:gd name="connsiteY56" fmla="*/ 4265710 h 5231273"/>
              <a:gd name="connsiteX57" fmla="*/ 4710446 w 5665787"/>
              <a:gd name="connsiteY57" fmla="*/ 4304897 h 5231273"/>
              <a:gd name="connsiteX58" fmla="*/ 4764724 w 5665787"/>
              <a:gd name="connsiteY58" fmla="*/ 4332888 h 5231273"/>
              <a:gd name="connsiteX59" fmla="*/ 4581688 w 5665787"/>
              <a:gd name="connsiteY59" fmla="*/ 4626914 h 5231273"/>
              <a:gd name="connsiteX60" fmla="*/ 4502827 w 5665787"/>
              <a:gd name="connsiteY60" fmla="*/ 4645899 h 5231273"/>
              <a:gd name="connsiteX61" fmla="*/ 4384292 w 5665787"/>
              <a:gd name="connsiteY61" fmla="*/ 4770276 h 5231273"/>
              <a:gd name="connsiteX62" fmla="*/ 4327093 w 5665787"/>
              <a:gd name="connsiteY62" fmla="*/ 4828691 h 5231273"/>
              <a:gd name="connsiteX63" fmla="*/ 4414960 w 5665787"/>
              <a:gd name="connsiteY63" fmla="*/ 4849867 h 5231273"/>
              <a:gd name="connsiteX64" fmla="*/ 4579498 w 5665787"/>
              <a:gd name="connsiteY64" fmla="*/ 4815548 h 5231273"/>
              <a:gd name="connsiteX65" fmla="*/ 4588503 w 5665787"/>
              <a:gd name="connsiteY65" fmla="*/ 4856439 h 5231273"/>
              <a:gd name="connsiteX66" fmla="*/ 4562460 w 5665787"/>
              <a:gd name="connsiteY66" fmla="*/ 4882726 h 5231273"/>
              <a:gd name="connsiteX67" fmla="*/ 4429807 w 5665787"/>
              <a:gd name="connsiteY67" fmla="*/ 4925564 h 5231273"/>
              <a:gd name="connsiteX68" fmla="*/ 4351676 w 5665787"/>
              <a:gd name="connsiteY68" fmla="*/ 5079636 h 5231273"/>
              <a:gd name="connsiteX69" fmla="*/ 4350459 w 5665787"/>
              <a:gd name="connsiteY69" fmla="*/ 5181133 h 5231273"/>
              <a:gd name="connsiteX70" fmla="*/ 4379667 w 5665787"/>
              <a:gd name="connsiteY70" fmla="*/ 5154359 h 5231273"/>
              <a:gd name="connsiteX71" fmla="*/ 4511103 w 5665787"/>
              <a:gd name="connsiteY71" fmla="*/ 5073794 h 5231273"/>
              <a:gd name="connsiteX72" fmla="*/ 4570492 w 5665787"/>
              <a:gd name="connsiteY72" fmla="*/ 4914855 h 5231273"/>
              <a:gd name="connsiteX73" fmla="*/ 4570005 w 5665787"/>
              <a:gd name="connsiteY73" fmla="*/ 4896113 h 5231273"/>
              <a:gd name="connsiteX74" fmla="*/ 4594102 w 5665787"/>
              <a:gd name="connsiteY74" fmla="*/ 4874937 h 5231273"/>
              <a:gd name="connsiteX75" fmla="*/ 4637913 w 5665787"/>
              <a:gd name="connsiteY75" fmla="*/ 4976191 h 5231273"/>
              <a:gd name="connsiteX76" fmla="*/ 4571709 w 5665787"/>
              <a:gd name="connsiteY76" fmla="*/ 5063084 h 5231273"/>
              <a:gd name="connsiteX77" fmla="*/ 4565137 w 5665787"/>
              <a:gd name="connsiteY77" fmla="*/ 5180159 h 5231273"/>
              <a:gd name="connsiteX78" fmla="*/ 4574234 w 5665787"/>
              <a:gd name="connsiteY78" fmla="*/ 5221872 h 5231273"/>
              <a:gd name="connsiteX79" fmla="*/ 4571745 w 5665787"/>
              <a:gd name="connsiteY79" fmla="*/ 5231273 h 5231273"/>
              <a:gd name="connsiteX80" fmla="*/ 0 w 5665787"/>
              <a:gd name="connsiteY80" fmla="*/ 5231273 h 5231273"/>
              <a:gd name="connsiteX81" fmla="*/ 0 w 5665787"/>
              <a:gd name="connsiteY81" fmla="*/ 221401 h 5231273"/>
              <a:gd name="connsiteX82" fmla="*/ 1121493 w 5665787"/>
              <a:gd name="connsiteY82" fmla="*/ 211977 h 5231273"/>
              <a:gd name="connsiteX83" fmla="*/ 5225145 w 5665787"/>
              <a:gd name="connsiteY83" fmla="*/ 35660 h 5231273"/>
              <a:gd name="connsiteX0" fmla="*/ 5268073 w 5665787"/>
              <a:gd name="connsiteY0" fmla="*/ 4332158 h 5231273"/>
              <a:gd name="connsiteX1" fmla="*/ 5414356 w 5665787"/>
              <a:gd name="connsiteY1" fmla="*/ 4448015 h 5231273"/>
              <a:gd name="connsiteX2" fmla="*/ 5485915 w 5665787"/>
              <a:gd name="connsiteY2" fmla="*/ 4570445 h 5231273"/>
              <a:gd name="connsiteX3" fmla="*/ 5515123 w 5665787"/>
              <a:gd name="connsiteY3" fmla="*/ 4727681 h 5231273"/>
              <a:gd name="connsiteX4" fmla="*/ 5074084 w 5665787"/>
              <a:gd name="connsiteY4" fmla="*/ 5168720 h 5231273"/>
              <a:gd name="connsiteX5" fmla="*/ 5073597 w 5665787"/>
              <a:gd name="connsiteY5" fmla="*/ 5168963 h 5231273"/>
              <a:gd name="connsiteX6" fmla="*/ 4634749 w 5665787"/>
              <a:gd name="connsiteY6" fmla="*/ 4770519 h 5231273"/>
              <a:gd name="connsiteX7" fmla="*/ 4632559 w 5665787"/>
              <a:gd name="connsiteY7" fmla="*/ 4727681 h 5231273"/>
              <a:gd name="connsiteX8" fmla="*/ 4644242 w 5665787"/>
              <a:gd name="connsiteY8" fmla="*/ 4628861 h 5231273"/>
              <a:gd name="connsiteX9" fmla="*/ 4840665 w 5665787"/>
              <a:gd name="connsiteY9" fmla="*/ 4354064 h 5231273"/>
              <a:gd name="connsiteX10" fmla="*/ 4955792 w 5665787"/>
              <a:gd name="connsiteY10" fmla="*/ 4366233 h 5231273"/>
              <a:gd name="connsiteX11" fmla="*/ 5176068 w 5665787"/>
              <a:gd name="connsiteY11" fmla="*/ 4353333 h 5231273"/>
              <a:gd name="connsiteX12" fmla="*/ 5189212 w 5665787"/>
              <a:gd name="connsiteY12" fmla="*/ 4390573 h 5231273"/>
              <a:gd name="connsiteX13" fmla="*/ 5186048 w 5665787"/>
              <a:gd name="connsiteY13" fmla="*/ 4452883 h 5231273"/>
              <a:gd name="connsiteX14" fmla="*/ 5188238 w 5665787"/>
              <a:gd name="connsiteY14" fmla="*/ 4460672 h 5231273"/>
              <a:gd name="connsiteX15" fmla="*/ 5200165 w 5665787"/>
              <a:gd name="connsiteY15" fmla="*/ 4441687 h 5231273"/>
              <a:gd name="connsiteX16" fmla="*/ 5268073 w 5665787"/>
              <a:gd name="connsiteY16" fmla="*/ 4332158 h 5231273"/>
              <a:gd name="connsiteX17" fmla="*/ 5163168 w 5665787"/>
              <a:gd name="connsiteY17" fmla="*/ 4295891 h 5231273"/>
              <a:gd name="connsiteX18" fmla="*/ 5245924 w 5665787"/>
              <a:gd name="connsiteY18" fmla="*/ 4321691 h 5231273"/>
              <a:gd name="connsiteX19" fmla="*/ 5245681 w 5665787"/>
              <a:gd name="connsiteY19" fmla="*/ 4321691 h 5231273"/>
              <a:gd name="connsiteX20" fmla="*/ 5199678 w 5665787"/>
              <a:gd name="connsiteY20" fmla="*/ 4379620 h 5231273"/>
              <a:gd name="connsiteX21" fmla="*/ 5166332 w 5665787"/>
              <a:gd name="connsiteY21" fmla="*/ 4301733 h 5231273"/>
              <a:gd name="connsiteX22" fmla="*/ 5163168 w 5665787"/>
              <a:gd name="connsiteY22" fmla="*/ 4295891 h 5231273"/>
              <a:gd name="connsiteX23" fmla="*/ 5370788 w 5665787"/>
              <a:gd name="connsiteY23" fmla="*/ 4240153 h 5231273"/>
              <a:gd name="connsiteX24" fmla="*/ 5412165 w 5665787"/>
              <a:gd name="connsiteY24" fmla="*/ 4357714 h 5231273"/>
              <a:gd name="connsiteX25" fmla="*/ 5305070 w 5665787"/>
              <a:gd name="connsiteY25" fmla="*/ 4282504 h 5231273"/>
              <a:gd name="connsiteX26" fmla="*/ 5326732 w 5665787"/>
              <a:gd name="connsiteY26" fmla="*/ 4256217 h 5231273"/>
              <a:gd name="connsiteX27" fmla="*/ 5326732 w 5665787"/>
              <a:gd name="connsiteY27" fmla="*/ 4256461 h 5231273"/>
              <a:gd name="connsiteX28" fmla="*/ 5370788 w 5665787"/>
              <a:gd name="connsiteY28" fmla="*/ 4240153 h 5231273"/>
              <a:gd name="connsiteX29" fmla="*/ 5665787 w 5665787"/>
              <a:gd name="connsiteY29" fmla="*/ 0 h 5231273"/>
              <a:gd name="connsiteX30" fmla="*/ 5665787 w 5665787"/>
              <a:gd name="connsiteY30" fmla="*/ 5231273 h 5231273"/>
              <a:gd name="connsiteX31" fmla="*/ 4574996 w 5665787"/>
              <a:gd name="connsiteY31" fmla="*/ 5231273 h 5231273"/>
              <a:gd name="connsiteX32" fmla="*/ 4584305 w 5665787"/>
              <a:gd name="connsiteY32" fmla="*/ 5220107 h 5231273"/>
              <a:gd name="connsiteX33" fmla="*/ 4607732 w 5665787"/>
              <a:gd name="connsiteY33" fmla="*/ 5200361 h 5231273"/>
              <a:gd name="connsiteX34" fmla="*/ 4697790 w 5665787"/>
              <a:gd name="connsiteY34" fmla="*/ 5129289 h 5231273"/>
              <a:gd name="connsiteX35" fmla="*/ 4713367 w 5665787"/>
              <a:gd name="connsiteY35" fmla="*/ 5077688 h 5231273"/>
              <a:gd name="connsiteX36" fmla="*/ 5073597 w 5665787"/>
              <a:gd name="connsiteY36" fmla="*/ 5230786 h 5231273"/>
              <a:gd name="connsiteX37" fmla="*/ 5575486 w 5665787"/>
              <a:gd name="connsiteY37" fmla="*/ 4728898 h 5231273"/>
              <a:gd name="connsiteX38" fmla="*/ 5566237 w 5665787"/>
              <a:gd name="connsiteY38" fmla="*/ 4633242 h 5231273"/>
              <a:gd name="connsiteX39" fmla="*/ 5607858 w 5665787"/>
              <a:gd name="connsiteY39" fmla="*/ 4655148 h 5231273"/>
              <a:gd name="connsiteX40" fmla="*/ 5652643 w 5665787"/>
              <a:gd name="connsiteY40" fmla="*/ 4697256 h 5231273"/>
              <a:gd name="connsiteX41" fmla="*/ 5655564 w 5665787"/>
              <a:gd name="connsiteY41" fmla="*/ 4628131 h 5231273"/>
              <a:gd name="connsiteX42" fmla="*/ 5613456 w 5665787"/>
              <a:gd name="connsiteY42" fmla="*/ 4346031 h 5231273"/>
              <a:gd name="connsiteX43" fmla="*/ 5613456 w 5665787"/>
              <a:gd name="connsiteY43" fmla="*/ 4345058 h 5231273"/>
              <a:gd name="connsiteX44" fmla="*/ 5414843 w 5665787"/>
              <a:gd name="connsiteY44" fmla="*/ 4227009 h 5231273"/>
              <a:gd name="connsiteX45" fmla="*/ 5350585 w 5665787"/>
              <a:gd name="connsiteY45" fmla="*/ 4229443 h 5231273"/>
              <a:gd name="connsiteX46" fmla="*/ 5351072 w 5665787"/>
              <a:gd name="connsiteY46" fmla="*/ 4228956 h 5231273"/>
              <a:gd name="connsiteX47" fmla="*/ 5378090 w 5665787"/>
              <a:gd name="connsiteY47" fmla="*/ 4199018 h 5231273"/>
              <a:gd name="connsiteX48" fmla="*/ 5405837 w 5665787"/>
              <a:gd name="connsiteY48" fmla="*/ 4175165 h 5231273"/>
              <a:gd name="connsiteX49" fmla="*/ 5445754 w 5665787"/>
              <a:gd name="connsiteY49" fmla="*/ 4160318 h 5231273"/>
              <a:gd name="connsiteX50" fmla="*/ 5354236 w 5665787"/>
              <a:gd name="connsiteY50" fmla="*/ 4160318 h 5231273"/>
              <a:gd name="connsiteX51" fmla="*/ 5331600 w 5665787"/>
              <a:gd name="connsiteY51" fmla="*/ 4193907 h 5231273"/>
              <a:gd name="connsiteX52" fmla="*/ 5280487 w 5665787"/>
              <a:gd name="connsiteY52" fmla="*/ 4271064 h 5231273"/>
              <a:gd name="connsiteX53" fmla="*/ 5103049 w 5665787"/>
              <a:gd name="connsiteY53" fmla="*/ 4227496 h 5231273"/>
              <a:gd name="connsiteX54" fmla="*/ 4948977 w 5665787"/>
              <a:gd name="connsiteY54" fmla="*/ 4170054 h 5231273"/>
              <a:gd name="connsiteX55" fmla="*/ 4708256 w 5665787"/>
              <a:gd name="connsiteY55" fmla="*/ 4224575 h 5231273"/>
              <a:gd name="connsiteX56" fmla="*/ 4631828 w 5665787"/>
              <a:gd name="connsiteY56" fmla="*/ 4265710 h 5231273"/>
              <a:gd name="connsiteX57" fmla="*/ 4710446 w 5665787"/>
              <a:gd name="connsiteY57" fmla="*/ 4304897 h 5231273"/>
              <a:gd name="connsiteX58" fmla="*/ 4764724 w 5665787"/>
              <a:gd name="connsiteY58" fmla="*/ 4332888 h 5231273"/>
              <a:gd name="connsiteX59" fmla="*/ 4581688 w 5665787"/>
              <a:gd name="connsiteY59" fmla="*/ 4626914 h 5231273"/>
              <a:gd name="connsiteX60" fmla="*/ 4502827 w 5665787"/>
              <a:gd name="connsiteY60" fmla="*/ 4645899 h 5231273"/>
              <a:gd name="connsiteX61" fmla="*/ 4384292 w 5665787"/>
              <a:gd name="connsiteY61" fmla="*/ 4770276 h 5231273"/>
              <a:gd name="connsiteX62" fmla="*/ 4327093 w 5665787"/>
              <a:gd name="connsiteY62" fmla="*/ 4828691 h 5231273"/>
              <a:gd name="connsiteX63" fmla="*/ 4414960 w 5665787"/>
              <a:gd name="connsiteY63" fmla="*/ 4849867 h 5231273"/>
              <a:gd name="connsiteX64" fmla="*/ 4579498 w 5665787"/>
              <a:gd name="connsiteY64" fmla="*/ 4815548 h 5231273"/>
              <a:gd name="connsiteX65" fmla="*/ 4588503 w 5665787"/>
              <a:gd name="connsiteY65" fmla="*/ 4856439 h 5231273"/>
              <a:gd name="connsiteX66" fmla="*/ 4562460 w 5665787"/>
              <a:gd name="connsiteY66" fmla="*/ 4882726 h 5231273"/>
              <a:gd name="connsiteX67" fmla="*/ 4429807 w 5665787"/>
              <a:gd name="connsiteY67" fmla="*/ 4925564 h 5231273"/>
              <a:gd name="connsiteX68" fmla="*/ 4351676 w 5665787"/>
              <a:gd name="connsiteY68" fmla="*/ 5079636 h 5231273"/>
              <a:gd name="connsiteX69" fmla="*/ 4350459 w 5665787"/>
              <a:gd name="connsiteY69" fmla="*/ 5181133 h 5231273"/>
              <a:gd name="connsiteX70" fmla="*/ 4379667 w 5665787"/>
              <a:gd name="connsiteY70" fmla="*/ 5154359 h 5231273"/>
              <a:gd name="connsiteX71" fmla="*/ 4511103 w 5665787"/>
              <a:gd name="connsiteY71" fmla="*/ 5073794 h 5231273"/>
              <a:gd name="connsiteX72" fmla="*/ 4570492 w 5665787"/>
              <a:gd name="connsiteY72" fmla="*/ 4914855 h 5231273"/>
              <a:gd name="connsiteX73" fmla="*/ 4570005 w 5665787"/>
              <a:gd name="connsiteY73" fmla="*/ 4896113 h 5231273"/>
              <a:gd name="connsiteX74" fmla="*/ 4594102 w 5665787"/>
              <a:gd name="connsiteY74" fmla="*/ 4874937 h 5231273"/>
              <a:gd name="connsiteX75" fmla="*/ 4637913 w 5665787"/>
              <a:gd name="connsiteY75" fmla="*/ 4976191 h 5231273"/>
              <a:gd name="connsiteX76" fmla="*/ 4571709 w 5665787"/>
              <a:gd name="connsiteY76" fmla="*/ 5063084 h 5231273"/>
              <a:gd name="connsiteX77" fmla="*/ 4565137 w 5665787"/>
              <a:gd name="connsiteY77" fmla="*/ 5180159 h 5231273"/>
              <a:gd name="connsiteX78" fmla="*/ 4574234 w 5665787"/>
              <a:gd name="connsiteY78" fmla="*/ 5221872 h 5231273"/>
              <a:gd name="connsiteX79" fmla="*/ 4571745 w 5665787"/>
              <a:gd name="connsiteY79" fmla="*/ 5231273 h 5231273"/>
              <a:gd name="connsiteX80" fmla="*/ 0 w 5665787"/>
              <a:gd name="connsiteY80" fmla="*/ 5231273 h 5231273"/>
              <a:gd name="connsiteX81" fmla="*/ 0 w 5665787"/>
              <a:gd name="connsiteY81" fmla="*/ 52589 h 5231273"/>
              <a:gd name="connsiteX82" fmla="*/ 1121493 w 5665787"/>
              <a:gd name="connsiteY82" fmla="*/ 211977 h 5231273"/>
              <a:gd name="connsiteX83" fmla="*/ 5225145 w 5665787"/>
              <a:gd name="connsiteY83" fmla="*/ 35660 h 5231273"/>
              <a:gd name="connsiteX84" fmla="*/ 5665787 w 5665787"/>
              <a:gd name="connsiteY84" fmla="*/ 0 h 5231273"/>
              <a:gd name="connsiteX0" fmla="*/ 5268073 w 5665787"/>
              <a:gd name="connsiteY0" fmla="*/ 4666888 h 5566003"/>
              <a:gd name="connsiteX1" fmla="*/ 5414356 w 5665787"/>
              <a:gd name="connsiteY1" fmla="*/ 4782745 h 5566003"/>
              <a:gd name="connsiteX2" fmla="*/ 5485915 w 5665787"/>
              <a:gd name="connsiteY2" fmla="*/ 4905175 h 5566003"/>
              <a:gd name="connsiteX3" fmla="*/ 5515123 w 5665787"/>
              <a:gd name="connsiteY3" fmla="*/ 5062411 h 5566003"/>
              <a:gd name="connsiteX4" fmla="*/ 5074084 w 5665787"/>
              <a:gd name="connsiteY4" fmla="*/ 5503450 h 5566003"/>
              <a:gd name="connsiteX5" fmla="*/ 5073597 w 5665787"/>
              <a:gd name="connsiteY5" fmla="*/ 5503693 h 5566003"/>
              <a:gd name="connsiteX6" fmla="*/ 4634749 w 5665787"/>
              <a:gd name="connsiteY6" fmla="*/ 5105249 h 5566003"/>
              <a:gd name="connsiteX7" fmla="*/ 4632559 w 5665787"/>
              <a:gd name="connsiteY7" fmla="*/ 5062411 h 5566003"/>
              <a:gd name="connsiteX8" fmla="*/ 4644242 w 5665787"/>
              <a:gd name="connsiteY8" fmla="*/ 4963591 h 5566003"/>
              <a:gd name="connsiteX9" fmla="*/ 4840665 w 5665787"/>
              <a:gd name="connsiteY9" fmla="*/ 4688794 h 5566003"/>
              <a:gd name="connsiteX10" fmla="*/ 4955792 w 5665787"/>
              <a:gd name="connsiteY10" fmla="*/ 4700963 h 5566003"/>
              <a:gd name="connsiteX11" fmla="*/ 5176068 w 5665787"/>
              <a:gd name="connsiteY11" fmla="*/ 4688063 h 5566003"/>
              <a:gd name="connsiteX12" fmla="*/ 5189212 w 5665787"/>
              <a:gd name="connsiteY12" fmla="*/ 4725303 h 5566003"/>
              <a:gd name="connsiteX13" fmla="*/ 5186048 w 5665787"/>
              <a:gd name="connsiteY13" fmla="*/ 4787613 h 5566003"/>
              <a:gd name="connsiteX14" fmla="*/ 5188238 w 5665787"/>
              <a:gd name="connsiteY14" fmla="*/ 4795402 h 5566003"/>
              <a:gd name="connsiteX15" fmla="*/ 5200165 w 5665787"/>
              <a:gd name="connsiteY15" fmla="*/ 4776417 h 5566003"/>
              <a:gd name="connsiteX16" fmla="*/ 5268073 w 5665787"/>
              <a:gd name="connsiteY16" fmla="*/ 4666888 h 5566003"/>
              <a:gd name="connsiteX17" fmla="*/ 5163168 w 5665787"/>
              <a:gd name="connsiteY17" fmla="*/ 4630621 h 5566003"/>
              <a:gd name="connsiteX18" fmla="*/ 5245924 w 5665787"/>
              <a:gd name="connsiteY18" fmla="*/ 4656421 h 5566003"/>
              <a:gd name="connsiteX19" fmla="*/ 5245681 w 5665787"/>
              <a:gd name="connsiteY19" fmla="*/ 4656421 h 5566003"/>
              <a:gd name="connsiteX20" fmla="*/ 5199678 w 5665787"/>
              <a:gd name="connsiteY20" fmla="*/ 4714350 h 5566003"/>
              <a:gd name="connsiteX21" fmla="*/ 5166332 w 5665787"/>
              <a:gd name="connsiteY21" fmla="*/ 4636463 h 5566003"/>
              <a:gd name="connsiteX22" fmla="*/ 5163168 w 5665787"/>
              <a:gd name="connsiteY22" fmla="*/ 4630621 h 5566003"/>
              <a:gd name="connsiteX23" fmla="*/ 5370788 w 5665787"/>
              <a:gd name="connsiteY23" fmla="*/ 4574883 h 5566003"/>
              <a:gd name="connsiteX24" fmla="*/ 5412165 w 5665787"/>
              <a:gd name="connsiteY24" fmla="*/ 4692444 h 5566003"/>
              <a:gd name="connsiteX25" fmla="*/ 5305070 w 5665787"/>
              <a:gd name="connsiteY25" fmla="*/ 4617234 h 5566003"/>
              <a:gd name="connsiteX26" fmla="*/ 5326732 w 5665787"/>
              <a:gd name="connsiteY26" fmla="*/ 4590947 h 5566003"/>
              <a:gd name="connsiteX27" fmla="*/ 5326732 w 5665787"/>
              <a:gd name="connsiteY27" fmla="*/ 4591191 h 5566003"/>
              <a:gd name="connsiteX28" fmla="*/ 5370788 w 5665787"/>
              <a:gd name="connsiteY28" fmla="*/ 4574883 h 5566003"/>
              <a:gd name="connsiteX29" fmla="*/ 5665787 w 5665787"/>
              <a:gd name="connsiteY29" fmla="*/ 334730 h 5566003"/>
              <a:gd name="connsiteX30" fmla="*/ 5665787 w 5665787"/>
              <a:gd name="connsiteY30" fmla="*/ 5566003 h 5566003"/>
              <a:gd name="connsiteX31" fmla="*/ 4574996 w 5665787"/>
              <a:gd name="connsiteY31" fmla="*/ 5566003 h 5566003"/>
              <a:gd name="connsiteX32" fmla="*/ 4584305 w 5665787"/>
              <a:gd name="connsiteY32" fmla="*/ 5554837 h 5566003"/>
              <a:gd name="connsiteX33" fmla="*/ 4607732 w 5665787"/>
              <a:gd name="connsiteY33" fmla="*/ 5535091 h 5566003"/>
              <a:gd name="connsiteX34" fmla="*/ 4697790 w 5665787"/>
              <a:gd name="connsiteY34" fmla="*/ 5464019 h 5566003"/>
              <a:gd name="connsiteX35" fmla="*/ 4713367 w 5665787"/>
              <a:gd name="connsiteY35" fmla="*/ 5412418 h 5566003"/>
              <a:gd name="connsiteX36" fmla="*/ 5073597 w 5665787"/>
              <a:gd name="connsiteY36" fmla="*/ 5565516 h 5566003"/>
              <a:gd name="connsiteX37" fmla="*/ 5575486 w 5665787"/>
              <a:gd name="connsiteY37" fmla="*/ 5063628 h 5566003"/>
              <a:gd name="connsiteX38" fmla="*/ 5566237 w 5665787"/>
              <a:gd name="connsiteY38" fmla="*/ 4967972 h 5566003"/>
              <a:gd name="connsiteX39" fmla="*/ 5607858 w 5665787"/>
              <a:gd name="connsiteY39" fmla="*/ 4989878 h 5566003"/>
              <a:gd name="connsiteX40" fmla="*/ 5652643 w 5665787"/>
              <a:gd name="connsiteY40" fmla="*/ 5031986 h 5566003"/>
              <a:gd name="connsiteX41" fmla="*/ 5655564 w 5665787"/>
              <a:gd name="connsiteY41" fmla="*/ 4962861 h 5566003"/>
              <a:gd name="connsiteX42" fmla="*/ 5613456 w 5665787"/>
              <a:gd name="connsiteY42" fmla="*/ 4680761 h 5566003"/>
              <a:gd name="connsiteX43" fmla="*/ 5613456 w 5665787"/>
              <a:gd name="connsiteY43" fmla="*/ 4679788 h 5566003"/>
              <a:gd name="connsiteX44" fmla="*/ 5414843 w 5665787"/>
              <a:gd name="connsiteY44" fmla="*/ 4561739 h 5566003"/>
              <a:gd name="connsiteX45" fmla="*/ 5350585 w 5665787"/>
              <a:gd name="connsiteY45" fmla="*/ 4564173 h 5566003"/>
              <a:gd name="connsiteX46" fmla="*/ 5351072 w 5665787"/>
              <a:gd name="connsiteY46" fmla="*/ 4563686 h 5566003"/>
              <a:gd name="connsiteX47" fmla="*/ 5378090 w 5665787"/>
              <a:gd name="connsiteY47" fmla="*/ 4533748 h 5566003"/>
              <a:gd name="connsiteX48" fmla="*/ 5405837 w 5665787"/>
              <a:gd name="connsiteY48" fmla="*/ 4509895 h 5566003"/>
              <a:gd name="connsiteX49" fmla="*/ 5445754 w 5665787"/>
              <a:gd name="connsiteY49" fmla="*/ 4495048 h 5566003"/>
              <a:gd name="connsiteX50" fmla="*/ 5354236 w 5665787"/>
              <a:gd name="connsiteY50" fmla="*/ 4495048 h 5566003"/>
              <a:gd name="connsiteX51" fmla="*/ 5331600 w 5665787"/>
              <a:gd name="connsiteY51" fmla="*/ 4528637 h 5566003"/>
              <a:gd name="connsiteX52" fmla="*/ 5280487 w 5665787"/>
              <a:gd name="connsiteY52" fmla="*/ 4605794 h 5566003"/>
              <a:gd name="connsiteX53" fmla="*/ 5103049 w 5665787"/>
              <a:gd name="connsiteY53" fmla="*/ 4562226 h 5566003"/>
              <a:gd name="connsiteX54" fmla="*/ 4948977 w 5665787"/>
              <a:gd name="connsiteY54" fmla="*/ 4504784 h 5566003"/>
              <a:gd name="connsiteX55" fmla="*/ 4708256 w 5665787"/>
              <a:gd name="connsiteY55" fmla="*/ 4559305 h 5566003"/>
              <a:gd name="connsiteX56" fmla="*/ 4631828 w 5665787"/>
              <a:gd name="connsiteY56" fmla="*/ 4600440 h 5566003"/>
              <a:gd name="connsiteX57" fmla="*/ 4710446 w 5665787"/>
              <a:gd name="connsiteY57" fmla="*/ 4639627 h 5566003"/>
              <a:gd name="connsiteX58" fmla="*/ 4764724 w 5665787"/>
              <a:gd name="connsiteY58" fmla="*/ 4667618 h 5566003"/>
              <a:gd name="connsiteX59" fmla="*/ 4581688 w 5665787"/>
              <a:gd name="connsiteY59" fmla="*/ 4961644 h 5566003"/>
              <a:gd name="connsiteX60" fmla="*/ 4502827 w 5665787"/>
              <a:gd name="connsiteY60" fmla="*/ 4980629 h 5566003"/>
              <a:gd name="connsiteX61" fmla="*/ 4384292 w 5665787"/>
              <a:gd name="connsiteY61" fmla="*/ 5105006 h 5566003"/>
              <a:gd name="connsiteX62" fmla="*/ 4327093 w 5665787"/>
              <a:gd name="connsiteY62" fmla="*/ 5163421 h 5566003"/>
              <a:gd name="connsiteX63" fmla="*/ 4414960 w 5665787"/>
              <a:gd name="connsiteY63" fmla="*/ 5184597 h 5566003"/>
              <a:gd name="connsiteX64" fmla="*/ 4579498 w 5665787"/>
              <a:gd name="connsiteY64" fmla="*/ 5150278 h 5566003"/>
              <a:gd name="connsiteX65" fmla="*/ 4588503 w 5665787"/>
              <a:gd name="connsiteY65" fmla="*/ 5191169 h 5566003"/>
              <a:gd name="connsiteX66" fmla="*/ 4562460 w 5665787"/>
              <a:gd name="connsiteY66" fmla="*/ 5217456 h 5566003"/>
              <a:gd name="connsiteX67" fmla="*/ 4429807 w 5665787"/>
              <a:gd name="connsiteY67" fmla="*/ 5260294 h 5566003"/>
              <a:gd name="connsiteX68" fmla="*/ 4351676 w 5665787"/>
              <a:gd name="connsiteY68" fmla="*/ 5414366 h 5566003"/>
              <a:gd name="connsiteX69" fmla="*/ 4350459 w 5665787"/>
              <a:gd name="connsiteY69" fmla="*/ 5515863 h 5566003"/>
              <a:gd name="connsiteX70" fmla="*/ 4379667 w 5665787"/>
              <a:gd name="connsiteY70" fmla="*/ 5489089 h 5566003"/>
              <a:gd name="connsiteX71" fmla="*/ 4511103 w 5665787"/>
              <a:gd name="connsiteY71" fmla="*/ 5408524 h 5566003"/>
              <a:gd name="connsiteX72" fmla="*/ 4570492 w 5665787"/>
              <a:gd name="connsiteY72" fmla="*/ 5249585 h 5566003"/>
              <a:gd name="connsiteX73" fmla="*/ 4570005 w 5665787"/>
              <a:gd name="connsiteY73" fmla="*/ 5230843 h 5566003"/>
              <a:gd name="connsiteX74" fmla="*/ 4594102 w 5665787"/>
              <a:gd name="connsiteY74" fmla="*/ 5209667 h 5566003"/>
              <a:gd name="connsiteX75" fmla="*/ 4637913 w 5665787"/>
              <a:gd name="connsiteY75" fmla="*/ 5310921 h 5566003"/>
              <a:gd name="connsiteX76" fmla="*/ 4571709 w 5665787"/>
              <a:gd name="connsiteY76" fmla="*/ 5397814 h 5566003"/>
              <a:gd name="connsiteX77" fmla="*/ 4565137 w 5665787"/>
              <a:gd name="connsiteY77" fmla="*/ 5514889 h 5566003"/>
              <a:gd name="connsiteX78" fmla="*/ 4574234 w 5665787"/>
              <a:gd name="connsiteY78" fmla="*/ 5556602 h 5566003"/>
              <a:gd name="connsiteX79" fmla="*/ 4571745 w 5665787"/>
              <a:gd name="connsiteY79" fmla="*/ 5566003 h 5566003"/>
              <a:gd name="connsiteX80" fmla="*/ 0 w 5665787"/>
              <a:gd name="connsiteY80" fmla="*/ 5566003 h 5566003"/>
              <a:gd name="connsiteX81" fmla="*/ 0 w 5665787"/>
              <a:gd name="connsiteY81" fmla="*/ 387319 h 5566003"/>
              <a:gd name="connsiteX82" fmla="*/ 5225145 w 5665787"/>
              <a:gd name="connsiteY82" fmla="*/ 370390 h 5566003"/>
              <a:gd name="connsiteX83" fmla="*/ 5665787 w 5665787"/>
              <a:gd name="connsiteY83" fmla="*/ 334730 h 5566003"/>
              <a:gd name="connsiteX0" fmla="*/ 5268073 w 5665787"/>
              <a:gd name="connsiteY0" fmla="*/ 4956987 h 5856102"/>
              <a:gd name="connsiteX1" fmla="*/ 5414356 w 5665787"/>
              <a:gd name="connsiteY1" fmla="*/ 5072844 h 5856102"/>
              <a:gd name="connsiteX2" fmla="*/ 5485915 w 5665787"/>
              <a:gd name="connsiteY2" fmla="*/ 5195274 h 5856102"/>
              <a:gd name="connsiteX3" fmla="*/ 5515123 w 5665787"/>
              <a:gd name="connsiteY3" fmla="*/ 5352510 h 5856102"/>
              <a:gd name="connsiteX4" fmla="*/ 5074084 w 5665787"/>
              <a:gd name="connsiteY4" fmla="*/ 5793549 h 5856102"/>
              <a:gd name="connsiteX5" fmla="*/ 5073597 w 5665787"/>
              <a:gd name="connsiteY5" fmla="*/ 5793792 h 5856102"/>
              <a:gd name="connsiteX6" fmla="*/ 4634749 w 5665787"/>
              <a:gd name="connsiteY6" fmla="*/ 5395348 h 5856102"/>
              <a:gd name="connsiteX7" fmla="*/ 4632559 w 5665787"/>
              <a:gd name="connsiteY7" fmla="*/ 5352510 h 5856102"/>
              <a:gd name="connsiteX8" fmla="*/ 4644242 w 5665787"/>
              <a:gd name="connsiteY8" fmla="*/ 5253690 h 5856102"/>
              <a:gd name="connsiteX9" fmla="*/ 4840665 w 5665787"/>
              <a:gd name="connsiteY9" fmla="*/ 4978893 h 5856102"/>
              <a:gd name="connsiteX10" fmla="*/ 4955792 w 5665787"/>
              <a:gd name="connsiteY10" fmla="*/ 4991062 h 5856102"/>
              <a:gd name="connsiteX11" fmla="*/ 5176068 w 5665787"/>
              <a:gd name="connsiteY11" fmla="*/ 4978162 h 5856102"/>
              <a:gd name="connsiteX12" fmla="*/ 5189212 w 5665787"/>
              <a:gd name="connsiteY12" fmla="*/ 5015402 h 5856102"/>
              <a:gd name="connsiteX13" fmla="*/ 5186048 w 5665787"/>
              <a:gd name="connsiteY13" fmla="*/ 5077712 h 5856102"/>
              <a:gd name="connsiteX14" fmla="*/ 5188238 w 5665787"/>
              <a:gd name="connsiteY14" fmla="*/ 5085501 h 5856102"/>
              <a:gd name="connsiteX15" fmla="*/ 5200165 w 5665787"/>
              <a:gd name="connsiteY15" fmla="*/ 5066516 h 5856102"/>
              <a:gd name="connsiteX16" fmla="*/ 5268073 w 5665787"/>
              <a:gd name="connsiteY16" fmla="*/ 4956987 h 5856102"/>
              <a:gd name="connsiteX17" fmla="*/ 5163168 w 5665787"/>
              <a:gd name="connsiteY17" fmla="*/ 4920720 h 5856102"/>
              <a:gd name="connsiteX18" fmla="*/ 5245924 w 5665787"/>
              <a:gd name="connsiteY18" fmla="*/ 4946520 h 5856102"/>
              <a:gd name="connsiteX19" fmla="*/ 5245681 w 5665787"/>
              <a:gd name="connsiteY19" fmla="*/ 4946520 h 5856102"/>
              <a:gd name="connsiteX20" fmla="*/ 5199678 w 5665787"/>
              <a:gd name="connsiteY20" fmla="*/ 5004449 h 5856102"/>
              <a:gd name="connsiteX21" fmla="*/ 5166332 w 5665787"/>
              <a:gd name="connsiteY21" fmla="*/ 4926562 h 5856102"/>
              <a:gd name="connsiteX22" fmla="*/ 5163168 w 5665787"/>
              <a:gd name="connsiteY22" fmla="*/ 4920720 h 5856102"/>
              <a:gd name="connsiteX23" fmla="*/ 5370788 w 5665787"/>
              <a:gd name="connsiteY23" fmla="*/ 4864982 h 5856102"/>
              <a:gd name="connsiteX24" fmla="*/ 5412165 w 5665787"/>
              <a:gd name="connsiteY24" fmla="*/ 4982543 h 5856102"/>
              <a:gd name="connsiteX25" fmla="*/ 5305070 w 5665787"/>
              <a:gd name="connsiteY25" fmla="*/ 4907333 h 5856102"/>
              <a:gd name="connsiteX26" fmla="*/ 5326732 w 5665787"/>
              <a:gd name="connsiteY26" fmla="*/ 4881046 h 5856102"/>
              <a:gd name="connsiteX27" fmla="*/ 5326732 w 5665787"/>
              <a:gd name="connsiteY27" fmla="*/ 4881290 h 5856102"/>
              <a:gd name="connsiteX28" fmla="*/ 5370788 w 5665787"/>
              <a:gd name="connsiteY28" fmla="*/ 4864982 h 5856102"/>
              <a:gd name="connsiteX29" fmla="*/ 5665787 w 5665787"/>
              <a:gd name="connsiteY29" fmla="*/ 624829 h 5856102"/>
              <a:gd name="connsiteX30" fmla="*/ 5665787 w 5665787"/>
              <a:gd name="connsiteY30" fmla="*/ 5856102 h 5856102"/>
              <a:gd name="connsiteX31" fmla="*/ 4574996 w 5665787"/>
              <a:gd name="connsiteY31" fmla="*/ 5856102 h 5856102"/>
              <a:gd name="connsiteX32" fmla="*/ 4584305 w 5665787"/>
              <a:gd name="connsiteY32" fmla="*/ 5844936 h 5856102"/>
              <a:gd name="connsiteX33" fmla="*/ 4607732 w 5665787"/>
              <a:gd name="connsiteY33" fmla="*/ 5825190 h 5856102"/>
              <a:gd name="connsiteX34" fmla="*/ 4697790 w 5665787"/>
              <a:gd name="connsiteY34" fmla="*/ 5754118 h 5856102"/>
              <a:gd name="connsiteX35" fmla="*/ 4713367 w 5665787"/>
              <a:gd name="connsiteY35" fmla="*/ 5702517 h 5856102"/>
              <a:gd name="connsiteX36" fmla="*/ 5073597 w 5665787"/>
              <a:gd name="connsiteY36" fmla="*/ 5855615 h 5856102"/>
              <a:gd name="connsiteX37" fmla="*/ 5575486 w 5665787"/>
              <a:gd name="connsiteY37" fmla="*/ 5353727 h 5856102"/>
              <a:gd name="connsiteX38" fmla="*/ 5566237 w 5665787"/>
              <a:gd name="connsiteY38" fmla="*/ 5258071 h 5856102"/>
              <a:gd name="connsiteX39" fmla="*/ 5607858 w 5665787"/>
              <a:gd name="connsiteY39" fmla="*/ 5279977 h 5856102"/>
              <a:gd name="connsiteX40" fmla="*/ 5652643 w 5665787"/>
              <a:gd name="connsiteY40" fmla="*/ 5322085 h 5856102"/>
              <a:gd name="connsiteX41" fmla="*/ 5655564 w 5665787"/>
              <a:gd name="connsiteY41" fmla="*/ 5252960 h 5856102"/>
              <a:gd name="connsiteX42" fmla="*/ 5613456 w 5665787"/>
              <a:gd name="connsiteY42" fmla="*/ 4970860 h 5856102"/>
              <a:gd name="connsiteX43" fmla="*/ 5613456 w 5665787"/>
              <a:gd name="connsiteY43" fmla="*/ 4969887 h 5856102"/>
              <a:gd name="connsiteX44" fmla="*/ 5414843 w 5665787"/>
              <a:gd name="connsiteY44" fmla="*/ 4851838 h 5856102"/>
              <a:gd name="connsiteX45" fmla="*/ 5350585 w 5665787"/>
              <a:gd name="connsiteY45" fmla="*/ 4854272 h 5856102"/>
              <a:gd name="connsiteX46" fmla="*/ 5351072 w 5665787"/>
              <a:gd name="connsiteY46" fmla="*/ 4853785 h 5856102"/>
              <a:gd name="connsiteX47" fmla="*/ 5378090 w 5665787"/>
              <a:gd name="connsiteY47" fmla="*/ 4823847 h 5856102"/>
              <a:gd name="connsiteX48" fmla="*/ 5405837 w 5665787"/>
              <a:gd name="connsiteY48" fmla="*/ 4799994 h 5856102"/>
              <a:gd name="connsiteX49" fmla="*/ 5445754 w 5665787"/>
              <a:gd name="connsiteY49" fmla="*/ 4785147 h 5856102"/>
              <a:gd name="connsiteX50" fmla="*/ 5354236 w 5665787"/>
              <a:gd name="connsiteY50" fmla="*/ 4785147 h 5856102"/>
              <a:gd name="connsiteX51" fmla="*/ 5331600 w 5665787"/>
              <a:gd name="connsiteY51" fmla="*/ 4818736 h 5856102"/>
              <a:gd name="connsiteX52" fmla="*/ 5280487 w 5665787"/>
              <a:gd name="connsiteY52" fmla="*/ 4895893 h 5856102"/>
              <a:gd name="connsiteX53" fmla="*/ 5103049 w 5665787"/>
              <a:gd name="connsiteY53" fmla="*/ 4852325 h 5856102"/>
              <a:gd name="connsiteX54" fmla="*/ 4948977 w 5665787"/>
              <a:gd name="connsiteY54" fmla="*/ 4794883 h 5856102"/>
              <a:gd name="connsiteX55" fmla="*/ 4708256 w 5665787"/>
              <a:gd name="connsiteY55" fmla="*/ 4849404 h 5856102"/>
              <a:gd name="connsiteX56" fmla="*/ 4631828 w 5665787"/>
              <a:gd name="connsiteY56" fmla="*/ 4890539 h 5856102"/>
              <a:gd name="connsiteX57" fmla="*/ 4710446 w 5665787"/>
              <a:gd name="connsiteY57" fmla="*/ 4929726 h 5856102"/>
              <a:gd name="connsiteX58" fmla="*/ 4764724 w 5665787"/>
              <a:gd name="connsiteY58" fmla="*/ 4957717 h 5856102"/>
              <a:gd name="connsiteX59" fmla="*/ 4581688 w 5665787"/>
              <a:gd name="connsiteY59" fmla="*/ 5251743 h 5856102"/>
              <a:gd name="connsiteX60" fmla="*/ 4502827 w 5665787"/>
              <a:gd name="connsiteY60" fmla="*/ 5270728 h 5856102"/>
              <a:gd name="connsiteX61" fmla="*/ 4384292 w 5665787"/>
              <a:gd name="connsiteY61" fmla="*/ 5395105 h 5856102"/>
              <a:gd name="connsiteX62" fmla="*/ 4327093 w 5665787"/>
              <a:gd name="connsiteY62" fmla="*/ 5453520 h 5856102"/>
              <a:gd name="connsiteX63" fmla="*/ 4414960 w 5665787"/>
              <a:gd name="connsiteY63" fmla="*/ 5474696 h 5856102"/>
              <a:gd name="connsiteX64" fmla="*/ 4579498 w 5665787"/>
              <a:gd name="connsiteY64" fmla="*/ 5440377 h 5856102"/>
              <a:gd name="connsiteX65" fmla="*/ 4588503 w 5665787"/>
              <a:gd name="connsiteY65" fmla="*/ 5481268 h 5856102"/>
              <a:gd name="connsiteX66" fmla="*/ 4562460 w 5665787"/>
              <a:gd name="connsiteY66" fmla="*/ 5507555 h 5856102"/>
              <a:gd name="connsiteX67" fmla="*/ 4429807 w 5665787"/>
              <a:gd name="connsiteY67" fmla="*/ 5550393 h 5856102"/>
              <a:gd name="connsiteX68" fmla="*/ 4351676 w 5665787"/>
              <a:gd name="connsiteY68" fmla="*/ 5704465 h 5856102"/>
              <a:gd name="connsiteX69" fmla="*/ 4350459 w 5665787"/>
              <a:gd name="connsiteY69" fmla="*/ 5805962 h 5856102"/>
              <a:gd name="connsiteX70" fmla="*/ 4379667 w 5665787"/>
              <a:gd name="connsiteY70" fmla="*/ 5779188 h 5856102"/>
              <a:gd name="connsiteX71" fmla="*/ 4511103 w 5665787"/>
              <a:gd name="connsiteY71" fmla="*/ 5698623 h 5856102"/>
              <a:gd name="connsiteX72" fmla="*/ 4570492 w 5665787"/>
              <a:gd name="connsiteY72" fmla="*/ 5539684 h 5856102"/>
              <a:gd name="connsiteX73" fmla="*/ 4570005 w 5665787"/>
              <a:gd name="connsiteY73" fmla="*/ 5520942 h 5856102"/>
              <a:gd name="connsiteX74" fmla="*/ 4594102 w 5665787"/>
              <a:gd name="connsiteY74" fmla="*/ 5499766 h 5856102"/>
              <a:gd name="connsiteX75" fmla="*/ 4637913 w 5665787"/>
              <a:gd name="connsiteY75" fmla="*/ 5601020 h 5856102"/>
              <a:gd name="connsiteX76" fmla="*/ 4571709 w 5665787"/>
              <a:gd name="connsiteY76" fmla="*/ 5687913 h 5856102"/>
              <a:gd name="connsiteX77" fmla="*/ 4565137 w 5665787"/>
              <a:gd name="connsiteY77" fmla="*/ 5804988 h 5856102"/>
              <a:gd name="connsiteX78" fmla="*/ 4574234 w 5665787"/>
              <a:gd name="connsiteY78" fmla="*/ 5846701 h 5856102"/>
              <a:gd name="connsiteX79" fmla="*/ 4571745 w 5665787"/>
              <a:gd name="connsiteY79" fmla="*/ 5856102 h 5856102"/>
              <a:gd name="connsiteX80" fmla="*/ 0 w 5665787"/>
              <a:gd name="connsiteY80" fmla="*/ 5856102 h 5856102"/>
              <a:gd name="connsiteX81" fmla="*/ 0 w 5665787"/>
              <a:gd name="connsiteY81" fmla="*/ 677418 h 5856102"/>
              <a:gd name="connsiteX82" fmla="*/ 5665787 w 5665787"/>
              <a:gd name="connsiteY82" fmla="*/ 624829 h 5856102"/>
              <a:gd name="connsiteX0" fmla="*/ 5268073 w 5665787"/>
              <a:gd name="connsiteY0" fmla="*/ 4666185 h 5565300"/>
              <a:gd name="connsiteX1" fmla="*/ 5414356 w 5665787"/>
              <a:gd name="connsiteY1" fmla="*/ 4782042 h 5565300"/>
              <a:gd name="connsiteX2" fmla="*/ 5485915 w 5665787"/>
              <a:gd name="connsiteY2" fmla="*/ 4904472 h 5565300"/>
              <a:gd name="connsiteX3" fmla="*/ 5515123 w 5665787"/>
              <a:gd name="connsiteY3" fmla="*/ 5061708 h 5565300"/>
              <a:gd name="connsiteX4" fmla="*/ 5074084 w 5665787"/>
              <a:gd name="connsiteY4" fmla="*/ 5502747 h 5565300"/>
              <a:gd name="connsiteX5" fmla="*/ 5073597 w 5665787"/>
              <a:gd name="connsiteY5" fmla="*/ 5502990 h 5565300"/>
              <a:gd name="connsiteX6" fmla="*/ 4634749 w 5665787"/>
              <a:gd name="connsiteY6" fmla="*/ 5104546 h 5565300"/>
              <a:gd name="connsiteX7" fmla="*/ 4632559 w 5665787"/>
              <a:gd name="connsiteY7" fmla="*/ 5061708 h 5565300"/>
              <a:gd name="connsiteX8" fmla="*/ 4644242 w 5665787"/>
              <a:gd name="connsiteY8" fmla="*/ 4962888 h 5565300"/>
              <a:gd name="connsiteX9" fmla="*/ 4840665 w 5665787"/>
              <a:gd name="connsiteY9" fmla="*/ 4688091 h 5565300"/>
              <a:gd name="connsiteX10" fmla="*/ 4955792 w 5665787"/>
              <a:gd name="connsiteY10" fmla="*/ 4700260 h 5565300"/>
              <a:gd name="connsiteX11" fmla="*/ 5176068 w 5665787"/>
              <a:gd name="connsiteY11" fmla="*/ 4687360 h 5565300"/>
              <a:gd name="connsiteX12" fmla="*/ 5189212 w 5665787"/>
              <a:gd name="connsiteY12" fmla="*/ 4724600 h 5565300"/>
              <a:gd name="connsiteX13" fmla="*/ 5186048 w 5665787"/>
              <a:gd name="connsiteY13" fmla="*/ 4786910 h 5565300"/>
              <a:gd name="connsiteX14" fmla="*/ 5188238 w 5665787"/>
              <a:gd name="connsiteY14" fmla="*/ 4794699 h 5565300"/>
              <a:gd name="connsiteX15" fmla="*/ 5200165 w 5665787"/>
              <a:gd name="connsiteY15" fmla="*/ 4775714 h 5565300"/>
              <a:gd name="connsiteX16" fmla="*/ 5268073 w 5665787"/>
              <a:gd name="connsiteY16" fmla="*/ 4666185 h 5565300"/>
              <a:gd name="connsiteX17" fmla="*/ 5163168 w 5665787"/>
              <a:gd name="connsiteY17" fmla="*/ 4629918 h 5565300"/>
              <a:gd name="connsiteX18" fmla="*/ 5245924 w 5665787"/>
              <a:gd name="connsiteY18" fmla="*/ 4655718 h 5565300"/>
              <a:gd name="connsiteX19" fmla="*/ 5245681 w 5665787"/>
              <a:gd name="connsiteY19" fmla="*/ 4655718 h 5565300"/>
              <a:gd name="connsiteX20" fmla="*/ 5199678 w 5665787"/>
              <a:gd name="connsiteY20" fmla="*/ 4713647 h 5565300"/>
              <a:gd name="connsiteX21" fmla="*/ 5166332 w 5665787"/>
              <a:gd name="connsiteY21" fmla="*/ 4635760 h 5565300"/>
              <a:gd name="connsiteX22" fmla="*/ 5163168 w 5665787"/>
              <a:gd name="connsiteY22" fmla="*/ 4629918 h 5565300"/>
              <a:gd name="connsiteX23" fmla="*/ 5370788 w 5665787"/>
              <a:gd name="connsiteY23" fmla="*/ 4574180 h 5565300"/>
              <a:gd name="connsiteX24" fmla="*/ 5412165 w 5665787"/>
              <a:gd name="connsiteY24" fmla="*/ 4691741 h 5565300"/>
              <a:gd name="connsiteX25" fmla="*/ 5305070 w 5665787"/>
              <a:gd name="connsiteY25" fmla="*/ 4616531 h 5565300"/>
              <a:gd name="connsiteX26" fmla="*/ 5326732 w 5665787"/>
              <a:gd name="connsiteY26" fmla="*/ 4590244 h 5565300"/>
              <a:gd name="connsiteX27" fmla="*/ 5326732 w 5665787"/>
              <a:gd name="connsiteY27" fmla="*/ 4590488 h 5565300"/>
              <a:gd name="connsiteX28" fmla="*/ 5370788 w 5665787"/>
              <a:gd name="connsiteY28" fmla="*/ 4574180 h 5565300"/>
              <a:gd name="connsiteX29" fmla="*/ 5665787 w 5665787"/>
              <a:gd name="connsiteY29" fmla="*/ 334027 h 5565300"/>
              <a:gd name="connsiteX30" fmla="*/ 5665787 w 5665787"/>
              <a:gd name="connsiteY30" fmla="*/ 5565300 h 5565300"/>
              <a:gd name="connsiteX31" fmla="*/ 4574996 w 5665787"/>
              <a:gd name="connsiteY31" fmla="*/ 5565300 h 5565300"/>
              <a:gd name="connsiteX32" fmla="*/ 4584305 w 5665787"/>
              <a:gd name="connsiteY32" fmla="*/ 5554134 h 5565300"/>
              <a:gd name="connsiteX33" fmla="*/ 4607732 w 5665787"/>
              <a:gd name="connsiteY33" fmla="*/ 5534388 h 5565300"/>
              <a:gd name="connsiteX34" fmla="*/ 4697790 w 5665787"/>
              <a:gd name="connsiteY34" fmla="*/ 5463316 h 5565300"/>
              <a:gd name="connsiteX35" fmla="*/ 4713367 w 5665787"/>
              <a:gd name="connsiteY35" fmla="*/ 5411715 h 5565300"/>
              <a:gd name="connsiteX36" fmla="*/ 5073597 w 5665787"/>
              <a:gd name="connsiteY36" fmla="*/ 5564813 h 5565300"/>
              <a:gd name="connsiteX37" fmla="*/ 5575486 w 5665787"/>
              <a:gd name="connsiteY37" fmla="*/ 5062925 h 5565300"/>
              <a:gd name="connsiteX38" fmla="*/ 5566237 w 5665787"/>
              <a:gd name="connsiteY38" fmla="*/ 4967269 h 5565300"/>
              <a:gd name="connsiteX39" fmla="*/ 5607858 w 5665787"/>
              <a:gd name="connsiteY39" fmla="*/ 4989175 h 5565300"/>
              <a:gd name="connsiteX40" fmla="*/ 5652643 w 5665787"/>
              <a:gd name="connsiteY40" fmla="*/ 5031283 h 5565300"/>
              <a:gd name="connsiteX41" fmla="*/ 5655564 w 5665787"/>
              <a:gd name="connsiteY41" fmla="*/ 4962158 h 5565300"/>
              <a:gd name="connsiteX42" fmla="*/ 5613456 w 5665787"/>
              <a:gd name="connsiteY42" fmla="*/ 4680058 h 5565300"/>
              <a:gd name="connsiteX43" fmla="*/ 5613456 w 5665787"/>
              <a:gd name="connsiteY43" fmla="*/ 4679085 h 5565300"/>
              <a:gd name="connsiteX44" fmla="*/ 5414843 w 5665787"/>
              <a:gd name="connsiteY44" fmla="*/ 4561036 h 5565300"/>
              <a:gd name="connsiteX45" fmla="*/ 5350585 w 5665787"/>
              <a:gd name="connsiteY45" fmla="*/ 4563470 h 5565300"/>
              <a:gd name="connsiteX46" fmla="*/ 5351072 w 5665787"/>
              <a:gd name="connsiteY46" fmla="*/ 4562983 h 5565300"/>
              <a:gd name="connsiteX47" fmla="*/ 5378090 w 5665787"/>
              <a:gd name="connsiteY47" fmla="*/ 4533045 h 5565300"/>
              <a:gd name="connsiteX48" fmla="*/ 5405837 w 5665787"/>
              <a:gd name="connsiteY48" fmla="*/ 4509192 h 5565300"/>
              <a:gd name="connsiteX49" fmla="*/ 5445754 w 5665787"/>
              <a:gd name="connsiteY49" fmla="*/ 4494345 h 5565300"/>
              <a:gd name="connsiteX50" fmla="*/ 5354236 w 5665787"/>
              <a:gd name="connsiteY50" fmla="*/ 4494345 h 5565300"/>
              <a:gd name="connsiteX51" fmla="*/ 5331600 w 5665787"/>
              <a:gd name="connsiteY51" fmla="*/ 4527934 h 5565300"/>
              <a:gd name="connsiteX52" fmla="*/ 5280487 w 5665787"/>
              <a:gd name="connsiteY52" fmla="*/ 4605091 h 5565300"/>
              <a:gd name="connsiteX53" fmla="*/ 5103049 w 5665787"/>
              <a:gd name="connsiteY53" fmla="*/ 4561523 h 5565300"/>
              <a:gd name="connsiteX54" fmla="*/ 4948977 w 5665787"/>
              <a:gd name="connsiteY54" fmla="*/ 4504081 h 5565300"/>
              <a:gd name="connsiteX55" fmla="*/ 4708256 w 5665787"/>
              <a:gd name="connsiteY55" fmla="*/ 4558602 h 5565300"/>
              <a:gd name="connsiteX56" fmla="*/ 4631828 w 5665787"/>
              <a:gd name="connsiteY56" fmla="*/ 4599737 h 5565300"/>
              <a:gd name="connsiteX57" fmla="*/ 4710446 w 5665787"/>
              <a:gd name="connsiteY57" fmla="*/ 4638924 h 5565300"/>
              <a:gd name="connsiteX58" fmla="*/ 4764724 w 5665787"/>
              <a:gd name="connsiteY58" fmla="*/ 4666915 h 5565300"/>
              <a:gd name="connsiteX59" fmla="*/ 4581688 w 5665787"/>
              <a:gd name="connsiteY59" fmla="*/ 4960941 h 5565300"/>
              <a:gd name="connsiteX60" fmla="*/ 4502827 w 5665787"/>
              <a:gd name="connsiteY60" fmla="*/ 4979926 h 5565300"/>
              <a:gd name="connsiteX61" fmla="*/ 4384292 w 5665787"/>
              <a:gd name="connsiteY61" fmla="*/ 5104303 h 5565300"/>
              <a:gd name="connsiteX62" fmla="*/ 4327093 w 5665787"/>
              <a:gd name="connsiteY62" fmla="*/ 5162718 h 5565300"/>
              <a:gd name="connsiteX63" fmla="*/ 4414960 w 5665787"/>
              <a:gd name="connsiteY63" fmla="*/ 5183894 h 5565300"/>
              <a:gd name="connsiteX64" fmla="*/ 4579498 w 5665787"/>
              <a:gd name="connsiteY64" fmla="*/ 5149575 h 5565300"/>
              <a:gd name="connsiteX65" fmla="*/ 4588503 w 5665787"/>
              <a:gd name="connsiteY65" fmla="*/ 5190466 h 5565300"/>
              <a:gd name="connsiteX66" fmla="*/ 4562460 w 5665787"/>
              <a:gd name="connsiteY66" fmla="*/ 5216753 h 5565300"/>
              <a:gd name="connsiteX67" fmla="*/ 4429807 w 5665787"/>
              <a:gd name="connsiteY67" fmla="*/ 5259591 h 5565300"/>
              <a:gd name="connsiteX68" fmla="*/ 4351676 w 5665787"/>
              <a:gd name="connsiteY68" fmla="*/ 5413663 h 5565300"/>
              <a:gd name="connsiteX69" fmla="*/ 4350459 w 5665787"/>
              <a:gd name="connsiteY69" fmla="*/ 5515160 h 5565300"/>
              <a:gd name="connsiteX70" fmla="*/ 4379667 w 5665787"/>
              <a:gd name="connsiteY70" fmla="*/ 5488386 h 5565300"/>
              <a:gd name="connsiteX71" fmla="*/ 4511103 w 5665787"/>
              <a:gd name="connsiteY71" fmla="*/ 5407821 h 5565300"/>
              <a:gd name="connsiteX72" fmla="*/ 4570492 w 5665787"/>
              <a:gd name="connsiteY72" fmla="*/ 5248882 h 5565300"/>
              <a:gd name="connsiteX73" fmla="*/ 4570005 w 5665787"/>
              <a:gd name="connsiteY73" fmla="*/ 5230140 h 5565300"/>
              <a:gd name="connsiteX74" fmla="*/ 4594102 w 5665787"/>
              <a:gd name="connsiteY74" fmla="*/ 5208964 h 5565300"/>
              <a:gd name="connsiteX75" fmla="*/ 4637913 w 5665787"/>
              <a:gd name="connsiteY75" fmla="*/ 5310218 h 5565300"/>
              <a:gd name="connsiteX76" fmla="*/ 4571709 w 5665787"/>
              <a:gd name="connsiteY76" fmla="*/ 5397111 h 5565300"/>
              <a:gd name="connsiteX77" fmla="*/ 4565137 w 5665787"/>
              <a:gd name="connsiteY77" fmla="*/ 5514186 h 5565300"/>
              <a:gd name="connsiteX78" fmla="*/ 4574234 w 5665787"/>
              <a:gd name="connsiteY78" fmla="*/ 5555899 h 5565300"/>
              <a:gd name="connsiteX79" fmla="*/ 4571745 w 5665787"/>
              <a:gd name="connsiteY79" fmla="*/ 5565300 h 5565300"/>
              <a:gd name="connsiteX80" fmla="*/ 0 w 5665787"/>
              <a:gd name="connsiteY80" fmla="*/ 5565300 h 5565300"/>
              <a:gd name="connsiteX81" fmla="*/ 0 w 5665787"/>
              <a:gd name="connsiteY81" fmla="*/ 386616 h 5565300"/>
              <a:gd name="connsiteX82" fmla="*/ 5665787 w 5665787"/>
              <a:gd name="connsiteY82" fmla="*/ 334027 h 5565300"/>
              <a:gd name="connsiteX0" fmla="*/ 5268073 w 5665787"/>
              <a:gd name="connsiteY0" fmla="*/ 4332158 h 5231273"/>
              <a:gd name="connsiteX1" fmla="*/ 5414356 w 5665787"/>
              <a:gd name="connsiteY1" fmla="*/ 4448015 h 5231273"/>
              <a:gd name="connsiteX2" fmla="*/ 5485915 w 5665787"/>
              <a:gd name="connsiteY2" fmla="*/ 4570445 h 5231273"/>
              <a:gd name="connsiteX3" fmla="*/ 5515123 w 5665787"/>
              <a:gd name="connsiteY3" fmla="*/ 4727681 h 5231273"/>
              <a:gd name="connsiteX4" fmla="*/ 5074084 w 5665787"/>
              <a:gd name="connsiteY4" fmla="*/ 5168720 h 5231273"/>
              <a:gd name="connsiteX5" fmla="*/ 5073597 w 5665787"/>
              <a:gd name="connsiteY5" fmla="*/ 5168963 h 5231273"/>
              <a:gd name="connsiteX6" fmla="*/ 4634749 w 5665787"/>
              <a:gd name="connsiteY6" fmla="*/ 4770519 h 5231273"/>
              <a:gd name="connsiteX7" fmla="*/ 4632559 w 5665787"/>
              <a:gd name="connsiteY7" fmla="*/ 4727681 h 5231273"/>
              <a:gd name="connsiteX8" fmla="*/ 4644242 w 5665787"/>
              <a:gd name="connsiteY8" fmla="*/ 4628861 h 5231273"/>
              <a:gd name="connsiteX9" fmla="*/ 4840665 w 5665787"/>
              <a:gd name="connsiteY9" fmla="*/ 4354064 h 5231273"/>
              <a:gd name="connsiteX10" fmla="*/ 4955792 w 5665787"/>
              <a:gd name="connsiteY10" fmla="*/ 4366233 h 5231273"/>
              <a:gd name="connsiteX11" fmla="*/ 5176068 w 5665787"/>
              <a:gd name="connsiteY11" fmla="*/ 4353333 h 5231273"/>
              <a:gd name="connsiteX12" fmla="*/ 5189212 w 5665787"/>
              <a:gd name="connsiteY12" fmla="*/ 4390573 h 5231273"/>
              <a:gd name="connsiteX13" fmla="*/ 5186048 w 5665787"/>
              <a:gd name="connsiteY13" fmla="*/ 4452883 h 5231273"/>
              <a:gd name="connsiteX14" fmla="*/ 5188238 w 5665787"/>
              <a:gd name="connsiteY14" fmla="*/ 4460672 h 5231273"/>
              <a:gd name="connsiteX15" fmla="*/ 5200165 w 5665787"/>
              <a:gd name="connsiteY15" fmla="*/ 4441687 h 5231273"/>
              <a:gd name="connsiteX16" fmla="*/ 5268073 w 5665787"/>
              <a:gd name="connsiteY16" fmla="*/ 4332158 h 5231273"/>
              <a:gd name="connsiteX17" fmla="*/ 5163168 w 5665787"/>
              <a:gd name="connsiteY17" fmla="*/ 4295891 h 5231273"/>
              <a:gd name="connsiteX18" fmla="*/ 5245924 w 5665787"/>
              <a:gd name="connsiteY18" fmla="*/ 4321691 h 5231273"/>
              <a:gd name="connsiteX19" fmla="*/ 5245681 w 5665787"/>
              <a:gd name="connsiteY19" fmla="*/ 4321691 h 5231273"/>
              <a:gd name="connsiteX20" fmla="*/ 5199678 w 5665787"/>
              <a:gd name="connsiteY20" fmla="*/ 4379620 h 5231273"/>
              <a:gd name="connsiteX21" fmla="*/ 5166332 w 5665787"/>
              <a:gd name="connsiteY21" fmla="*/ 4301733 h 5231273"/>
              <a:gd name="connsiteX22" fmla="*/ 5163168 w 5665787"/>
              <a:gd name="connsiteY22" fmla="*/ 4295891 h 5231273"/>
              <a:gd name="connsiteX23" fmla="*/ 5370788 w 5665787"/>
              <a:gd name="connsiteY23" fmla="*/ 4240153 h 5231273"/>
              <a:gd name="connsiteX24" fmla="*/ 5412165 w 5665787"/>
              <a:gd name="connsiteY24" fmla="*/ 4357714 h 5231273"/>
              <a:gd name="connsiteX25" fmla="*/ 5305070 w 5665787"/>
              <a:gd name="connsiteY25" fmla="*/ 4282504 h 5231273"/>
              <a:gd name="connsiteX26" fmla="*/ 5326732 w 5665787"/>
              <a:gd name="connsiteY26" fmla="*/ 4256217 h 5231273"/>
              <a:gd name="connsiteX27" fmla="*/ 5326732 w 5665787"/>
              <a:gd name="connsiteY27" fmla="*/ 4256461 h 5231273"/>
              <a:gd name="connsiteX28" fmla="*/ 5370788 w 5665787"/>
              <a:gd name="connsiteY28" fmla="*/ 4240153 h 5231273"/>
              <a:gd name="connsiteX29" fmla="*/ 5665787 w 5665787"/>
              <a:gd name="connsiteY29" fmla="*/ 0 h 5231273"/>
              <a:gd name="connsiteX30" fmla="*/ 5665787 w 5665787"/>
              <a:gd name="connsiteY30" fmla="*/ 5231273 h 5231273"/>
              <a:gd name="connsiteX31" fmla="*/ 4574996 w 5665787"/>
              <a:gd name="connsiteY31" fmla="*/ 5231273 h 5231273"/>
              <a:gd name="connsiteX32" fmla="*/ 4584305 w 5665787"/>
              <a:gd name="connsiteY32" fmla="*/ 5220107 h 5231273"/>
              <a:gd name="connsiteX33" fmla="*/ 4607732 w 5665787"/>
              <a:gd name="connsiteY33" fmla="*/ 5200361 h 5231273"/>
              <a:gd name="connsiteX34" fmla="*/ 4697790 w 5665787"/>
              <a:gd name="connsiteY34" fmla="*/ 5129289 h 5231273"/>
              <a:gd name="connsiteX35" fmla="*/ 4713367 w 5665787"/>
              <a:gd name="connsiteY35" fmla="*/ 5077688 h 5231273"/>
              <a:gd name="connsiteX36" fmla="*/ 5073597 w 5665787"/>
              <a:gd name="connsiteY36" fmla="*/ 5230786 h 5231273"/>
              <a:gd name="connsiteX37" fmla="*/ 5575486 w 5665787"/>
              <a:gd name="connsiteY37" fmla="*/ 4728898 h 5231273"/>
              <a:gd name="connsiteX38" fmla="*/ 5566237 w 5665787"/>
              <a:gd name="connsiteY38" fmla="*/ 4633242 h 5231273"/>
              <a:gd name="connsiteX39" fmla="*/ 5607858 w 5665787"/>
              <a:gd name="connsiteY39" fmla="*/ 4655148 h 5231273"/>
              <a:gd name="connsiteX40" fmla="*/ 5652643 w 5665787"/>
              <a:gd name="connsiteY40" fmla="*/ 4697256 h 5231273"/>
              <a:gd name="connsiteX41" fmla="*/ 5655564 w 5665787"/>
              <a:gd name="connsiteY41" fmla="*/ 4628131 h 5231273"/>
              <a:gd name="connsiteX42" fmla="*/ 5613456 w 5665787"/>
              <a:gd name="connsiteY42" fmla="*/ 4346031 h 5231273"/>
              <a:gd name="connsiteX43" fmla="*/ 5613456 w 5665787"/>
              <a:gd name="connsiteY43" fmla="*/ 4345058 h 5231273"/>
              <a:gd name="connsiteX44" fmla="*/ 5414843 w 5665787"/>
              <a:gd name="connsiteY44" fmla="*/ 4227009 h 5231273"/>
              <a:gd name="connsiteX45" fmla="*/ 5350585 w 5665787"/>
              <a:gd name="connsiteY45" fmla="*/ 4229443 h 5231273"/>
              <a:gd name="connsiteX46" fmla="*/ 5351072 w 5665787"/>
              <a:gd name="connsiteY46" fmla="*/ 4228956 h 5231273"/>
              <a:gd name="connsiteX47" fmla="*/ 5378090 w 5665787"/>
              <a:gd name="connsiteY47" fmla="*/ 4199018 h 5231273"/>
              <a:gd name="connsiteX48" fmla="*/ 5405837 w 5665787"/>
              <a:gd name="connsiteY48" fmla="*/ 4175165 h 5231273"/>
              <a:gd name="connsiteX49" fmla="*/ 5445754 w 5665787"/>
              <a:gd name="connsiteY49" fmla="*/ 4160318 h 5231273"/>
              <a:gd name="connsiteX50" fmla="*/ 5354236 w 5665787"/>
              <a:gd name="connsiteY50" fmla="*/ 4160318 h 5231273"/>
              <a:gd name="connsiteX51" fmla="*/ 5331600 w 5665787"/>
              <a:gd name="connsiteY51" fmla="*/ 4193907 h 5231273"/>
              <a:gd name="connsiteX52" fmla="*/ 5280487 w 5665787"/>
              <a:gd name="connsiteY52" fmla="*/ 4271064 h 5231273"/>
              <a:gd name="connsiteX53" fmla="*/ 5103049 w 5665787"/>
              <a:gd name="connsiteY53" fmla="*/ 4227496 h 5231273"/>
              <a:gd name="connsiteX54" fmla="*/ 4948977 w 5665787"/>
              <a:gd name="connsiteY54" fmla="*/ 4170054 h 5231273"/>
              <a:gd name="connsiteX55" fmla="*/ 4708256 w 5665787"/>
              <a:gd name="connsiteY55" fmla="*/ 4224575 h 5231273"/>
              <a:gd name="connsiteX56" fmla="*/ 4631828 w 5665787"/>
              <a:gd name="connsiteY56" fmla="*/ 4265710 h 5231273"/>
              <a:gd name="connsiteX57" fmla="*/ 4710446 w 5665787"/>
              <a:gd name="connsiteY57" fmla="*/ 4304897 h 5231273"/>
              <a:gd name="connsiteX58" fmla="*/ 4764724 w 5665787"/>
              <a:gd name="connsiteY58" fmla="*/ 4332888 h 5231273"/>
              <a:gd name="connsiteX59" fmla="*/ 4581688 w 5665787"/>
              <a:gd name="connsiteY59" fmla="*/ 4626914 h 5231273"/>
              <a:gd name="connsiteX60" fmla="*/ 4502827 w 5665787"/>
              <a:gd name="connsiteY60" fmla="*/ 4645899 h 5231273"/>
              <a:gd name="connsiteX61" fmla="*/ 4384292 w 5665787"/>
              <a:gd name="connsiteY61" fmla="*/ 4770276 h 5231273"/>
              <a:gd name="connsiteX62" fmla="*/ 4327093 w 5665787"/>
              <a:gd name="connsiteY62" fmla="*/ 4828691 h 5231273"/>
              <a:gd name="connsiteX63" fmla="*/ 4414960 w 5665787"/>
              <a:gd name="connsiteY63" fmla="*/ 4849867 h 5231273"/>
              <a:gd name="connsiteX64" fmla="*/ 4579498 w 5665787"/>
              <a:gd name="connsiteY64" fmla="*/ 4815548 h 5231273"/>
              <a:gd name="connsiteX65" fmla="*/ 4588503 w 5665787"/>
              <a:gd name="connsiteY65" fmla="*/ 4856439 h 5231273"/>
              <a:gd name="connsiteX66" fmla="*/ 4562460 w 5665787"/>
              <a:gd name="connsiteY66" fmla="*/ 4882726 h 5231273"/>
              <a:gd name="connsiteX67" fmla="*/ 4429807 w 5665787"/>
              <a:gd name="connsiteY67" fmla="*/ 4925564 h 5231273"/>
              <a:gd name="connsiteX68" fmla="*/ 4351676 w 5665787"/>
              <a:gd name="connsiteY68" fmla="*/ 5079636 h 5231273"/>
              <a:gd name="connsiteX69" fmla="*/ 4350459 w 5665787"/>
              <a:gd name="connsiteY69" fmla="*/ 5181133 h 5231273"/>
              <a:gd name="connsiteX70" fmla="*/ 4379667 w 5665787"/>
              <a:gd name="connsiteY70" fmla="*/ 5154359 h 5231273"/>
              <a:gd name="connsiteX71" fmla="*/ 4511103 w 5665787"/>
              <a:gd name="connsiteY71" fmla="*/ 5073794 h 5231273"/>
              <a:gd name="connsiteX72" fmla="*/ 4570492 w 5665787"/>
              <a:gd name="connsiteY72" fmla="*/ 4914855 h 5231273"/>
              <a:gd name="connsiteX73" fmla="*/ 4570005 w 5665787"/>
              <a:gd name="connsiteY73" fmla="*/ 4896113 h 5231273"/>
              <a:gd name="connsiteX74" fmla="*/ 4594102 w 5665787"/>
              <a:gd name="connsiteY74" fmla="*/ 4874937 h 5231273"/>
              <a:gd name="connsiteX75" fmla="*/ 4637913 w 5665787"/>
              <a:gd name="connsiteY75" fmla="*/ 4976191 h 5231273"/>
              <a:gd name="connsiteX76" fmla="*/ 4571709 w 5665787"/>
              <a:gd name="connsiteY76" fmla="*/ 5063084 h 5231273"/>
              <a:gd name="connsiteX77" fmla="*/ 4565137 w 5665787"/>
              <a:gd name="connsiteY77" fmla="*/ 5180159 h 5231273"/>
              <a:gd name="connsiteX78" fmla="*/ 4574234 w 5665787"/>
              <a:gd name="connsiteY78" fmla="*/ 5221872 h 5231273"/>
              <a:gd name="connsiteX79" fmla="*/ 4571745 w 5665787"/>
              <a:gd name="connsiteY79" fmla="*/ 5231273 h 5231273"/>
              <a:gd name="connsiteX80" fmla="*/ 0 w 5665787"/>
              <a:gd name="connsiteY80" fmla="*/ 5231273 h 5231273"/>
              <a:gd name="connsiteX81" fmla="*/ 0 w 5665787"/>
              <a:gd name="connsiteY81" fmla="*/ 52589 h 5231273"/>
              <a:gd name="connsiteX82" fmla="*/ 5665787 w 5665787"/>
              <a:gd name="connsiteY82" fmla="*/ 0 h 5231273"/>
              <a:gd name="connsiteX0" fmla="*/ 5268073 w 5665787"/>
              <a:gd name="connsiteY0" fmla="*/ 4279569 h 5178684"/>
              <a:gd name="connsiteX1" fmla="*/ 5414356 w 5665787"/>
              <a:gd name="connsiteY1" fmla="*/ 4395426 h 5178684"/>
              <a:gd name="connsiteX2" fmla="*/ 5485915 w 5665787"/>
              <a:gd name="connsiteY2" fmla="*/ 4517856 h 5178684"/>
              <a:gd name="connsiteX3" fmla="*/ 5515123 w 5665787"/>
              <a:gd name="connsiteY3" fmla="*/ 4675092 h 5178684"/>
              <a:gd name="connsiteX4" fmla="*/ 5074084 w 5665787"/>
              <a:gd name="connsiteY4" fmla="*/ 5116131 h 5178684"/>
              <a:gd name="connsiteX5" fmla="*/ 5073597 w 5665787"/>
              <a:gd name="connsiteY5" fmla="*/ 5116374 h 5178684"/>
              <a:gd name="connsiteX6" fmla="*/ 4634749 w 5665787"/>
              <a:gd name="connsiteY6" fmla="*/ 4717930 h 5178684"/>
              <a:gd name="connsiteX7" fmla="*/ 4632559 w 5665787"/>
              <a:gd name="connsiteY7" fmla="*/ 4675092 h 5178684"/>
              <a:gd name="connsiteX8" fmla="*/ 4644242 w 5665787"/>
              <a:gd name="connsiteY8" fmla="*/ 4576272 h 5178684"/>
              <a:gd name="connsiteX9" fmla="*/ 4840665 w 5665787"/>
              <a:gd name="connsiteY9" fmla="*/ 4301475 h 5178684"/>
              <a:gd name="connsiteX10" fmla="*/ 4955792 w 5665787"/>
              <a:gd name="connsiteY10" fmla="*/ 4313644 h 5178684"/>
              <a:gd name="connsiteX11" fmla="*/ 5176068 w 5665787"/>
              <a:gd name="connsiteY11" fmla="*/ 4300744 h 5178684"/>
              <a:gd name="connsiteX12" fmla="*/ 5189212 w 5665787"/>
              <a:gd name="connsiteY12" fmla="*/ 4337984 h 5178684"/>
              <a:gd name="connsiteX13" fmla="*/ 5186048 w 5665787"/>
              <a:gd name="connsiteY13" fmla="*/ 4400294 h 5178684"/>
              <a:gd name="connsiteX14" fmla="*/ 5188238 w 5665787"/>
              <a:gd name="connsiteY14" fmla="*/ 4408083 h 5178684"/>
              <a:gd name="connsiteX15" fmla="*/ 5200165 w 5665787"/>
              <a:gd name="connsiteY15" fmla="*/ 4389098 h 5178684"/>
              <a:gd name="connsiteX16" fmla="*/ 5268073 w 5665787"/>
              <a:gd name="connsiteY16" fmla="*/ 4279569 h 5178684"/>
              <a:gd name="connsiteX17" fmla="*/ 5163168 w 5665787"/>
              <a:gd name="connsiteY17" fmla="*/ 4243302 h 5178684"/>
              <a:gd name="connsiteX18" fmla="*/ 5245924 w 5665787"/>
              <a:gd name="connsiteY18" fmla="*/ 4269102 h 5178684"/>
              <a:gd name="connsiteX19" fmla="*/ 5245681 w 5665787"/>
              <a:gd name="connsiteY19" fmla="*/ 4269102 h 5178684"/>
              <a:gd name="connsiteX20" fmla="*/ 5199678 w 5665787"/>
              <a:gd name="connsiteY20" fmla="*/ 4327031 h 5178684"/>
              <a:gd name="connsiteX21" fmla="*/ 5166332 w 5665787"/>
              <a:gd name="connsiteY21" fmla="*/ 4249144 h 5178684"/>
              <a:gd name="connsiteX22" fmla="*/ 5163168 w 5665787"/>
              <a:gd name="connsiteY22" fmla="*/ 4243302 h 5178684"/>
              <a:gd name="connsiteX23" fmla="*/ 5370788 w 5665787"/>
              <a:gd name="connsiteY23" fmla="*/ 4187564 h 5178684"/>
              <a:gd name="connsiteX24" fmla="*/ 5412165 w 5665787"/>
              <a:gd name="connsiteY24" fmla="*/ 4305125 h 5178684"/>
              <a:gd name="connsiteX25" fmla="*/ 5305070 w 5665787"/>
              <a:gd name="connsiteY25" fmla="*/ 4229915 h 5178684"/>
              <a:gd name="connsiteX26" fmla="*/ 5326732 w 5665787"/>
              <a:gd name="connsiteY26" fmla="*/ 4203628 h 5178684"/>
              <a:gd name="connsiteX27" fmla="*/ 5326732 w 5665787"/>
              <a:gd name="connsiteY27" fmla="*/ 4203872 h 5178684"/>
              <a:gd name="connsiteX28" fmla="*/ 5370788 w 5665787"/>
              <a:gd name="connsiteY28" fmla="*/ 4187564 h 5178684"/>
              <a:gd name="connsiteX29" fmla="*/ 5651719 w 5665787"/>
              <a:gd name="connsiteY29" fmla="*/ 17750 h 5178684"/>
              <a:gd name="connsiteX30" fmla="*/ 5665787 w 5665787"/>
              <a:gd name="connsiteY30" fmla="*/ 5178684 h 5178684"/>
              <a:gd name="connsiteX31" fmla="*/ 4574996 w 5665787"/>
              <a:gd name="connsiteY31" fmla="*/ 5178684 h 5178684"/>
              <a:gd name="connsiteX32" fmla="*/ 4584305 w 5665787"/>
              <a:gd name="connsiteY32" fmla="*/ 5167518 h 5178684"/>
              <a:gd name="connsiteX33" fmla="*/ 4607732 w 5665787"/>
              <a:gd name="connsiteY33" fmla="*/ 5147772 h 5178684"/>
              <a:gd name="connsiteX34" fmla="*/ 4697790 w 5665787"/>
              <a:gd name="connsiteY34" fmla="*/ 5076700 h 5178684"/>
              <a:gd name="connsiteX35" fmla="*/ 4713367 w 5665787"/>
              <a:gd name="connsiteY35" fmla="*/ 5025099 h 5178684"/>
              <a:gd name="connsiteX36" fmla="*/ 5073597 w 5665787"/>
              <a:gd name="connsiteY36" fmla="*/ 5178197 h 5178684"/>
              <a:gd name="connsiteX37" fmla="*/ 5575486 w 5665787"/>
              <a:gd name="connsiteY37" fmla="*/ 4676309 h 5178684"/>
              <a:gd name="connsiteX38" fmla="*/ 5566237 w 5665787"/>
              <a:gd name="connsiteY38" fmla="*/ 4580653 h 5178684"/>
              <a:gd name="connsiteX39" fmla="*/ 5607858 w 5665787"/>
              <a:gd name="connsiteY39" fmla="*/ 4602559 h 5178684"/>
              <a:gd name="connsiteX40" fmla="*/ 5652643 w 5665787"/>
              <a:gd name="connsiteY40" fmla="*/ 4644667 h 5178684"/>
              <a:gd name="connsiteX41" fmla="*/ 5655564 w 5665787"/>
              <a:gd name="connsiteY41" fmla="*/ 4575542 h 5178684"/>
              <a:gd name="connsiteX42" fmla="*/ 5613456 w 5665787"/>
              <a:gd name="connsiteY42" fmla="*/ 4293442 h 5178684"/>
              <a:gd name="connsiteX43" fmla="*/ 5613456 w 5665787"/>
              <a:gd name="connsiteY43" fmla="*/ 4292469 h 5178684"/>
              <a:gd name="connsiteX44" fmla="*/ 5414843 w 5665787"/>
              <a:gd name="connsiteY44" fmla="*/ 4174420 h 5178684"/>
              <a:gd name="connsiteX45" fmla="*/ 5350585 w 5665787"/>
              <a:gd name="connsiteY45" fmla="*/ 4176854 h 5178684"/>
              <a:gd name="connsiteX46" fmla="*/ 5351072 w 5665787"/>
              <a:gd name="connsiteY46" fmla="*/ 4176367 h 5178684"/>
              <a:gd name="connsiteX47" fmla="*/ 5378090 w 5665787"/>
              <a:gd name="connsiteY47" fmla="*/ 4146429 h 5178684"/>
              <a:gd name="connsiteX48" fmla="*/ 5405837 w 5665787"/>
              <a:gd name="connsiteY48" fmla="*/ 4122576 h 5178684"/>
              <a:gd name="connsiteX49" fmla="*/ 5445754 w 5665787"/>
              <a:gd name="connsiteY49" fmla="*/ 4107729 h 5178684"/>
              <a:gd name="connsiteX50" fmla="*/ 5354236 w 5665787"/>
              <a:gd name="connsiteY50" fmla="*/ 4107729 h 5178684"/>
              <a:gd name="connsiteX51" fmla="*/ 5331600 w 5665787"/>
              <a:gd name="connsiteY51" fmla="*/ 4141318 h 5178684"/>
              <a:gd name="connsiteX52" fmla="*/ 5280487 w 5665787"/>
              <a:gd name="connsiteY52" fmla="*/ 4218475 h 5178684"/>
              <a:gd name="connsiteX53" fmla="*/ 5103049 w 5665787"/>
              <a:gd name="connsiteY53" fmla="*/ 4174907 h 5178684"/>
              <a:gd name="connsiteX54" fmla="*/ 4948977 w 5665787"/>
              <a:gd name="connsiteY54" fmla="*/ 4117465 h 5178684"/>
              <a:gd name="connsiteX55" fmla="*/ 4708256 w 5665787"/>
              <a:gd name="connsiteY55" fmla="*/ 4171986 h 5178684"/>
              <a:gd name="connsiteX56" fmla="*/ 4631828 w 5665787"/>
              <a:gd name="connsiteY56" fmla="*/ 4213121 h 5178684"/>
              <a:gd name="connsiteX57" fmla="*/ 4710446 w 5665787"/>
              <a:gd name="connsiteY57" fmla="*/ 4252308 h 5178684"/>
              <a:gd name="connsiteX58" fmla="*/ 4764724 w 5665787"/>
              <a:gd name="connsiteY58" fmla="*/ 4280299 h 5178684"/>
              <a:gd name="connsiteX59" fmla="*/ 4581688 w 5665787"/>
              <a:gd name="connsiteY59" fmla="*/ 4574325 h 5178684"/>
              <a:gd name="connsiteX60" fmla="*/ 4502827 w 5665787"/>
              <a:gd name="connsiteY60" fmla="*/ 4593310 h 5178684"/>
              <a:gd name="connsiteX61" fmla="*/ 4384292 w 5665787"/>
              <a:gd name="connsiteY61" fmla="*/ 4717687 h 5178684"/>
              <a:gd name="connsiteX62" fmla="*/ 4327093 w 5665787"/>
              <a:gd name="connsiteY62" fmla="*/ 4776102 h 5178684"/>
              <a:gd name="connsiteX63" fmla="*/ 4414960 w 5665787"/>
              <a:gd name="connsiteY63" fmla="*/ 4797278 h 5178684"/>
              <a:gd name="connsiteX64" fmla="*/ 4579498 w 5665787"/>
              <a:gd name="connsiteY64" fmla="*/ 4762959 h 5178684"/>
              <a:gd name="connsiteX65" fmla="*/ 4588503 w 5665787"/>
              <a:gd name="connsiteY65" fmla="*/ 4803850 h 5178684"/>
              <a:gd name="connsiteX66" fmla="*/ 4562460 w 5665787"/>
              <a:gd name="connsiteY66" fmla="*/ 4830137 h 5178684"/>
              <a:gd name="connsiteX67" fmla="*/ 4429807 w 5665787"/>
              <a:gd name="connsiteY67" fmla="*/ 4872975 h 5178684"/>
              <a:gd name="connsiteX68" fmla="*/ 4351676 w 5665787"/>
              <a:gd name="connsiteY68" fmla="*/ 5027047 h 5178684"/>
              <a:gd name="connsiteX69" fmla="*/ 4350459 w 5665787"/>
              <a:gd name="connsiteY69" fmla="*/ 5128544 h 5178684"/>
              <a:gd name="connsiteX70" fmla="*/ 4379667 w 5665787"/>
              <a:gd name="connsiteY70" fmla="*/ 5101770 h 5178684"/>
              <a:gd name="connsiteX71" fmla="*/ 4511103 w 5665787"/>
              <a:gd name="connsiteY71" fmla="*/ 5021205 h 5178684"/>
              <a:gd name="connsiteX72" fmla="*/ 4570492 w 5665787"/>
              <a:gd name="connsiteY72" fmla="*/ 4862266 h 5178684"/>
              <a:gd name="connsiteX73" fmla="*/ 4570005 w 5665787"/>
              <a:gd name="connsiteY73" fmla="*/ 4843524 h 5178684"/>
              <a:gd name="connsiteX74" fmla="*/ 4594102 w 5665787"/>
              <a:gd name="connsiteY74" fmla="*/ 4822348 h 5178684"/>
              <a:gd name="connsiteX75" fmla="*/ 4637913 w 5665787"/>
              <a:gd name="connsiteY75" fmla="*/ 4923602 h 5178684"/>
              <a:gd name="connsiteX76" fmla="*/ 4571709 w 5665787"/>
              <a:gd name="connsiteY76" fmla="*/ 5010495 h 5178684"/>
              <a:gd name="connsiteX77" fmla="*/ 4565137 w 5665787"/>
              <a:gd name="connsiteY77" fmla="*/ 5127570 h 5178684"/>
              <a:gd name="connsiteX78" fmla="*/ 4574234 w 5665787"/>
              <a:gd name="connsiteY78" fmla="*/ 5169283 h 5178684"/>
              <a:gd name="connsiteX79" fmla="*/ 4571745 w 5665787"/>
              <a:gd name="connsiteY79" fmla="*/ 5178684 h 5178684"/>
              <a:gd name="connsiteX80" fmla="*/ 0 w 5665787"/>
              <a:gd name="connsiteY80" fmla="*/ 5178684 h 5178684"/>
              <a:gd name="connsiteX81" fmla="*/ 0 w 5665787"/>
              <a:gd name="connsiteY81" fmla="*/ 0 h 5178684"/>
              <a:gd name="connsiteX82" fmla="*/ 5651719 w 5665787"/>
              <a:gd name="connsiteY82" fmla="*/ 17750 h 5178684"/>
              <a:gd name="connsiteX0" fmla="*/ 5268073 w 5667140"/>
              <a:gd name="connsiteY0" fmla="*/ 4289954 h 5189069"/>
              <a:gd name="connsiteX1" fmla="*/ 5414356 w 5667140"/>
              <a:gd name="connsiteY1" fmla="*/ 4405811 h 5189069"/>
              <a:gd name="connsiteX2" fmla="*/ 5485915 w 5667140"/>
              <a:gd name="connsiteY2" fmla="*/ 4528241 h 5189069"/>
              <a:gd name="connsiteX3" fmla="*/ 5515123 w 5667140"/>
              <a:gd name="connsiteY3" fmla="*/ 4685477 h 5189069"/>
              <a:gd name="connsiteX4" fmla="*/ 5074084 w 5667140"/>
              <a:gd name="connsiteY4" fmla="*/ 5126516 h 5189069"/>
              <a:gd name="connsiteX5" fmla="*/ 5073597 w 5667140"/>
              <a:gd name="connsiteY5" fmla="*/ 5126759 h 5189069"/>
              <a:gd name="connsiteX6" fmla="*/ 4634749 w 5667140"/>
              <a:gd name="connsiteY6" fmla="*/ 4728315 h 5189069"/>
              <a:gd name="connsiteX7" fmla="*/ 4632559 w 5667140"/>
              <a:gd name="connsiteY7" fmla="*/ 4685477 h 5189069"/>
              <a:gd name="connsiteX8" fmla="*/ 4644242 w 5667140"/>
              <a:gd name="connsiteY8" fmla="*/ 4586657 h 5189069"/>
              <a:gd name="connsiteX9" fmla="*/ 4840665 w 5667140"/>
              <a:gd name="connsiteY9" fmla="*/ 4311860 h 5189069"/>
              <a:gd name="connsiteX10" fmla="*/ 4955792 w 5667140"/>
              <a:gd name="connsiteY10" fmla="*/ 4324029 h 5189069"/>
              <a:gd name="connsiteX11" fmla="*/ 5176068 w 5667140"/>
              <a:gd name="connsiteY11" fmla="*/ 4311129 h 5189069"/>
              <a:gd name="connsiteX12" fmla="*/ 5189212 w 5667140"/>
              <a:gd name="connsiteY12" fmla="*/ 4348369 h 5189069"/>
              <a:gd name="connsiteX13" fmla="*/ 5186048 w 5667140"/>
              <a:gd name="connsiteY13" fmla="*/ 4410679 h 5189069"/>
              <a:gd name="connsiteX14" fmla="*/ 5188238 w 5667140"/>
              <a:gd name="connsiteY14" fmla="*/ 4418468 h 5189069"/>
              <a:gd name="connsiteX15" fmla="*/ 5200165 w 5667140"/>
              <a:gd name="connsiteY15" fmla="*/ 4399483 h 5189069"/>
              <a:gd name="connsiteX16" fmla="*/ 5268073 w 5667140"/>
              <a:gd name="connsiteY16" fmla="*/ 4289954 h 5189069"/>
              <a:gd name="connsiteX17" fmla="*/ 5163168 w 5667140"/>
              <a:gd name="connsiteY17" fmla="*/ 4253687 h 5189069"/>
              <a:gd name="connsiteX18" fmla="*/ 5245924 w 5667140"/>
              <a:gd name="connsiteY18" fmla="*/ 4279487 h 5189069"/>
              <a:gd name="connsiteX19" fmla="*/ 5245681 w 5667140"/>
              <a:gd name="connsiteY19" fmla="*/ 4279487 h 5189069"/>
              <a:gd name="connsiteX20" fmla="*/ 5199678 w 5667140"/>
              <a:gd name="connsiteY20" fmla="*/ 4337416 h 5189069"/>
              <a:gd name="connsiteX21" fmla="*/ 5166332 w 5667140"/>
              <a:gd name="connsiteY21" fmla="*/ 4259529 h 5189069"/>
              <a:gd name="connsiteX22" fmla="*/ 5163168 w 5667140"/>
              <a:gd name="connsiteY22" fmla="*/ 4253687 h 5189069"/>
              <a:gd name="connsiteX23" fmla="*/ 5370788 w 5667140"/>
              <a:gd name="connsiteY23" fmla="*/ 4197949 h 5189069"/>
              <a:gd name="connsiteX24" fmla="*/ 5412165 w 5667140"/>
              <a:gd name="connsiteY24" fmla="*/ 4315510 h 5189069"/>
              <a:gd name="connsiteX25" fmla="*/ 5305070 w 5667140"/>
              <a:gd name="connsiteY25" fmla="*/ 4240300 h 5189069"/>
              <a:gd name="connsiteX26" fmla="*/ 5326732 w 5667140"/>
              <a:gd name="connsiteY26" fmla="*/ 4214013 h 5189069"/>
              <a:gd name="connsiteX27" fmla="*/ 5326732 w 5667140"/>
              <a:gd name="connsiteY27" fmla="*/ 4214257 h 5189069"/>
              <a:gd name="connsiteX28" fmla="*/ 5370788 w 5667140"/>
              <a:gd name="connsiteY28" fmla="*/ 4197949 h 5189069"/>
              <a:gd name="connsiteX29" fmla="*/ 5665787 w 5667140"/>
              <a:gd name="connsiteY29" fmla="*/ 0 h 5189069"/>
              <a:gd name="connsiteX30" fmla="*/ 5665787 w 5667140"/>
              <a:gd name="connsiteY30" fmla="*/ 5189069 h 5189069"/>
              <a:gd name="connsiteX31" fmla="*/ 4574996 w 5667140"/>
              <a:gd name="connsiteY31" fmla="*/ 5189069 h 5189069"/>
              <a:gd name="connsiteX32" fmla="*/ 4584305 w 5667140"/>
              <a:gd name="connsiteY32" fmla="*/ 5177903 h 5189069"/>
              <a:gd name="connsiteX33" fmla="*/ 4607732 w 5667140"/>
              <a:gd name="connsiteY33" fmla="*/ 5158157 h 5189069"/>
              <a:gd name="connsiteX34" fmla="*/ 4697790 w 5667140"/>
              <a:gd name="connsiteY34" fmla="*/ 5087085 h 5189069"/>
              <a:gd name="connsiteX35" fmla="*/ 4713367 w 5667140"/>
              <a:gd name="connsiteY35" fmla="*/ 5035484 h 5189069"/>
              <a:gd name="connsiteX36" fmla="*/ 5073597 w 5667140"/>
              <a:gd name="connsiteY36" fmla="*/ 5188582 h 5189069"/>
              <a:gd name="connsiteX37" fmla="*/ 5575486 w 5667140"/>
              <a:gd name="connsiteY37" fmla="*/ 4686694 h 5189069"/>
              <a:gd name="connsiteX38" fmla="*/ 5566237 w 5667140"/>
              <a:gd name="connsiteY38" fmla="*/ 4591038 h 5189069"/>
              <a:gd name="connsiteX39" fmla="*/ 5607858 w 5667140"/>
              <a:gd name="connsiteY39" fmla="*/ 4612944 h 5189069"/>
              <a:gd name="connsiteX40" fmla="*/ 5652643 w 5667140"/>
              <a:gd name="connsiteY40" fmla="*/ 4655052 h 5189069"/>
              <a:gd name="connsiteX41" fmla="*/ 5655564 w 5667140"/>
              <a:gd name="connsiteY41" fmla="*/ 4585927 h 5189069"/>
              <a:gd name="connsiteX42" fmla="*/ 5613456 w 5667140"/>
              <a:gd name="connsiteY42" fmla="*/ 4303827 h 5189069"/>
              <a:gd name="connsiteX43" fmla="*/ 5613456 w 5667140"/>
              <a:gd name="connsiteY43" fmla="*/ 4302854 h 5189069"/>
              <a:gd name="connsiteX44" fmla="*/ 5414843 w 5667140"/>
              <a:gd name="connsiteY44" fmla="*/ 4184805 h 5189069"/>
              <a:gd name="connsiteX45" fmla="*/ 5350585 w 5667140"/>
              <a:gd name="connsiteY45" fmla="*/ 4187239 h 5189069"/>
              <a:gd name="connsiteX46" fmla="*/ 5351072 w 5667140"/>
              <a:gd name="connsiteY46" fmla="*/ 4186752 h 5189069"/>
              <a:gd name="connsiteX47" fmla="*/ 5378090 w 5667140"/>
              <a:gd name="connsiteY47" fmla="*/ 4156814 h 5189069"/>
              <a:gd name="connsiteX48" fmla="*/ 5405837 w 5667140"/>
              <a:gd name="connsiteY48" fmla="*/ 4132961 h 5189069"/>
              <a:gd name="connsiteX49" fmla="*/ 5445754 w 5667140"/>
              <a:gd name="connsiteY49" fmla="*/ 4118114 h 5189069"/>
              <a:gd name="connsiteX50" fmla="*/ 5354236 w 5667140"/>
              <a:gd name="connsiteY50" fmla="*/ 4118114 h 5189069"/>
              <a:gd name="connsiteX51" fmla="*/ 5331600 w 5667140"/>
              <a:gd name="connsiteY51" fmla="*/ 4151703 h 5189069"/>
              <a:gd name="connsiteX52" fmla="*/ 5280487 w 5667140"/>
              <a:gd name="connsiteY52" fmla="*/ 4228860 h 5189069"/>
              <a:gd name="connsiteX53" fmla="*/ 5103049 w 5667140"/>
              <a:gd name="connsiteY53" fmla="*/ 4185292 h 5189069"/>
              <a:gd name="connsiteX54" fmla="*/ 4948977 w 5667140"/>
              <a:gd name="connsiteY54" fmla="*/ 4127850 h 5189069"/>
              <a:gd name="connsiteX55" fmla="*/ 4708256 w 5667140"/>
              <a:gd name="connsiteY55" fmla="*/ 4182371 h 5189069"/>
              <a:gd name="connsiteX56" fmla="*/ 4631828 w 5667140"/>
              <a:gd name="connsiteY56" fmla="*/ 4223506 h 5189069"/>
              <a:gd name="connsiteX57" fmla="*/ 4710446 w 5667140"/>
              <a:gd name="connsiteY57" fmla="*/ 4262693 h 5189069"/>
              <a:gd name="connsiteX58" fmla="*/ 4764724 w 5667140"/>
              <a:gd name="connsiteY58" fmla="*/ 4290684 h 5189069"/>
              <a:gd name="connsiteX59" fmla="*/ 4581688 w 5667140"/>
              <a:gd name="connsiteY59" fmla="*/ 4584710 h 5189069"/>
              <a:gd name="connsiteX60" fmla="*/ 4502827 w 5667140"/>
              <a:gd name="connsiteY60" fmla="*/ 4603695 h 5189069"/>
              <a:gd name="connsiteX61" fmla="*/ 4384292 w 5667140"/>
              <a:gd name="connsiteY61" fmla="*/ 4728072 h 5189069"/>
              <a:gd name="connsiteX62" fmla="*/ 4327093 w 5667140"/>
              <a:gd name="connsiteY62" fmla="*/ 4786487 h 5189069"/>
              <a:gd name="connsiteX63" fmla="*/ 4414960 w 5667140"/>
              <a:gd name="connsiteY63" fmla="*/ 4807663 h 5189069"/>
              <a:gd name="connsiteX64" fmla="*/ 4579498 w 5667140"/>
              <a:gd name="connsiteY64" fmla="*/ 4773344 h 5189069"/>
              <a:gd name="connsiteX65" fmla="*/ 4588503 w 5667140"/>
              <a:gd name="connsiteY65" fmla="*/ 4814235 h 5189069"/>
              <a:gd name="connsiteX66" fmla="*/ 4562460 w 5667140"/>
              <a:gd name="connsiteY66" fmla="*/ 4840522 h 5189069"/>
              <a:gd name="connsiteX67" fmla="*/ 4429807 w 5667140"/>
              <a:gd name="connsiteY67" fmla="*/ 4883360 h 5189069"/>
              <a:gd name="connsiteX68" fmla="*/ 4351676 w 5667140"/>
              <a:gd name="connsiteY68" fmla="*/ 5037432 h 5189069"/>
              <a:gd name="connsiteX69" fmla="*/ 4350459 w 5667140"/>
              <a:gd name="connsiteY69" fmla="*/ 5138929 h 5189069"/>
              <a:gd name="connsiteX70" fmla="*/ 4379667 w 5667140"/>
              <a:gd name="connsiteY70" fmla="*/ 5112155 h 5189069"/>
              <a:gd name="connsiteX71" fmla="*/ 4511103 w 5667140"/>
              <a:gd name="connsiteY71" fmla="*/ 5031590 h 5189069"/>
              <a:gd name="connsiteX72" fmla="*/ 4570492 w 5667140"/>
              <a:gd name="connsiteY72" fmla="*/ 4872651 h 5189069"/>
              <a:gd name="connsiteX73" fmla="*/ 4570005 w 5667140"/>
              <a:gd name="connsiteY73" fmla="*/ 4853909 h 5189069"/>
              <a:gd name="connsiteX74" fmla="*/ 4594102 w 5667140"/>
              <a:gd name="connsiteY74" fmla="*/ 4832733 h 5189069"/>
              <a:gd name="connsiteX75" fmla="*/ 4637913 w 5667140"/>
              <a:gd name="connsiteY75" fmla="*/ 4933987 h 5189069"/>
              <a:gd name="connsiteX76" fmla="*/ 4571709 w 5667140"/>
              <a:gd name="connsiteY76" fmla="*/ 5020880 h 5189069"/>
              <a:gd name="connsiteX77" fmla="*/ 4565137 w 5667140"/>
              <a:gd name="connsiteY77" fmla="*/ 5137955 h 5189069"/>
              <a:gd name="connsiteX78" fmla="*/ 4574234 w 5667140"/>
              <a:gd name="connsiteY78" fmla="*/ 5179668 h 5189069"/>
              <a:gd name="connsiteX79" fmla="*/ 4571745 w 5667140"/>
              <a:gd name="connsiteY79" fmla="*/ 5189069 h 5189069"/>
              <a:gd name="connsiteX80" fmla="*/ 0 w 5667140"/>
              <a:gd name="connsiteY80" fmla="*/ 5189069 h 5189069"/>
              <a:gd name="connsiteX81" fmla="*/ 0 w 5667140"/>
              <a:gd name="connsiteY81" fmla="*/ 10385 h 5189069"/>
              <a:gd name="connsiteX82" fmla="*/ 5665787 w 5667140"/>
              <a:gd name="connsiteY82" fmla="*/ 0 h 518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667140" h="5189069">
                <a:moveTo>
                  <a:pt x="5268073" y="4289954"/>
                </a:moveTo>
                <a:cubicBezTo>
                  <a:pt x="5324785" y="4317944"/>
                  <a:pt x="5374439" y="4357618"/>
                  <a:pt x="5414356" y="4405811"/>
                </a:cubicBezTo>
                <a:cubicBezTo>
                  <a:pt x="5422632" y="4453518"/>
                  <a:pt x="5451839" y="4495139"/>
                  <a:pt x="5485915" y="4528241"/>
                </a:cubicBezTo>
                <a:cubicBezTo>
                  <a:pt x="5504657" y="4577164"/>
                  <a:pt x="5515123" y="4629982"/>
                  <a:pt x="5515123" y="4685477"/>
                </a:cubicBezTo>
                <a:cubicBezTo>
                  <a:pt x="5515123" y="4928632"/>
                  <a:pt x="5317240" y="5126516"/>
                  <a:pt x="5074084" y="5126516"/>
                </a:cubicBezTo>
                <a:lnTo>
                  <a:pt x="5073597" y="5126759"/>
                </a:lnTo>
                <a:cubicBezTo>
                  <a:pt x="4844803" y="5126759"/>
                  <a:pt x="4656168" y="4951512"/>
                  <a:pt x="4634749" y="4728315"/>
                </a:cubicBezTo>
                <a:cubicBezTo>
                  <a:pt x="4633289" y="4714198"/>
                  <a:pt x="4632559" y="4700081"/>
                  <a:pt x="4632559" y="4685477"/>
                </a:cubicBezTo>
                <a:cubicBezTo>
                  <a:pt x="4632559" y="4651401"/>
                  <a:pt x="4636696" y="4618542"/>
                  <a:pt x="4644242" y="4586657"/>
                </a:cubicBezTo>
                <a:cubicBezTo>
                  <a:pt x="4670772" y="4471042"/>
                  <a:pt x="4743062" y="4372953"/>
                  <a:pt x="4840665" y="4311860"/>
                </a:cubicBezTo>
                <a:cubicBezTo>
                  <a:pt x="4877418" y="4319161"/>
                  <a:pt x="4916362" y="4323299"/>
                  <a:pt x="4955792" y="4324029"/>
                </a:cubicBezTo>
                <a:cubicBezTo>
                  <a:pt x="5047797" y="4325977"/>
                  <a:pt x="5176068" y="4311129"/>
                  <a:pt x="5176068" y="4311129"/>
                </a:cubicBezTo>
                <a:cubicBezTo>
                  <a:pt x="5176068" y="4311129"/>
                  <a:pt x="5184344" y="4315997"/>
                  <a:pt x="5189212" y="4348369"/>
                </a:cubicBezTo>
                <a:cubicBezTo>
                  <a:pt x="5192620" y="4370519"/>
                  <a:pt x="5187752" y="4406542"/>
                  <a:pt x="5186048" y="4410679"/>
                </a:cubicBezTo>
                <a:cubicBezTo>
                  <a:pt x="5183370" y="4417251"/>
                  <a:pt x="5184587" y="4416764"/>
                  <a:pt x="5188238" y="4418468"/>
                </a:cubicBezTo>
                <a:cubicBezTo>
                  <a:pt x="5189942" y="4419442"/>
                  <a:pt x="5193837" y="4410436"/>
                  <a:pt x="5200165" y="4399483"/>
                </a:cubicBezTo>
                <a:cubicBezTo>
                  <a:pt x="5222071" y="4361026"/>
                  <a:pt x="5242273" y="4326707"/>
                  <a:pt x="5268073" y="4289954"/>
                </a:cubicBezTo>
                <a:close/>
                <a:moveTo>
                  <a:pt x="5163168" y="4253687"/>
                </a:moveTo>
                <a:cubicBezTo>
                  <a:pt x="5191889" y="4259529"/>
                  <a:pt x="5219637" y="4268291"/>
                  <a:pt x="5245924" y="4279487"/>
                </a:cubicBezTo>
                <a:lnTo>
                  <a:pt x="5245681" y="4279487"/>
                </a:lnTo>
                <a:cubicBezTo>
                  <a:pt x="5228643" y="4307235"/>
                  <a:pt x="5208440" y="4352020"/>
                  <a:pt x="5199678" y="4337416"/>
                </a:cubicBezTo>
                <a:cubicBezTo>
                  <a:pt x="5189699" y="4320622"/>
                  <a:pt x="5179963" y="4286059"/>
                  <a:pt x="5166332" y="4259529"/>
                </a:cubicBezTo>
                <a:cubicBezTo>
                  <a:pt x="5165359" y="4257825"/>
                  <a:pt x="5164385" y="4255878"/>
                  <a:pt x="5163168" y="4253687"/>
                </a:cubicBezTo>
                <a:close/>
                <a:moveTo>
                  <a:pt x="5370788" y="4197949"/>
                </a:moveTo>
                <a:cubicBezTo>
                  <a:pt x="5439669" y="4207928"/>
                  <a:pt x="5418737" y="4233242"/>
                  <a:pt x="5412165" y="4315510"/>
                </a:cubicBezTo>
                <a:cubicBezTo>
                  <a:pt x="5380037" y="4286059"/>
                  <a:pt x="5344014" y="4260746"/>
                  <a:pt x="5305070" y="4240300"/>
                </a:cubicBezTo>
                <a:cubicBezTo>
                  <a:pt x="5311885" y="4231781"/>
                  <a:pt x="5319187" y="4223019"/>
                  <a:pt x="5326732" y="4214013"/>
                </a:cubicBezTo>
                <a:lnTo>
                  <a:pt x="5326732" y="4214257"/>
                </a:lnTo>
                <a:cubicBezTo>
                  <a:pt x="5340363" y="4203304"/>
                  <a:pt x="5353263" y="4195515"/>
                  <a:pt x="5370788" y="4197949"/>
                </a:cubicBezTo>
                <a:close/>
                <a:moveTo>
                  <a:pt x="5665787" y="0"/>
                </a:moveTo>
                <a:cubicBezTo>
                  <a:pt x="5670476" y="1720311"/>
                  <a:pt x="5661098" y="3468758"/>
                  <a:pt x="5665787" y="5189069"/>
                </a:cubicBezTo>
                <a:lnTo>
                  <a:pt x="4574996" y="5189069"/>
                </a:lnTo>
                <a:lnTo>
                  <a:pt x="4584305" y="5177903"/>
                </a:lnTo>
                <a:cubicBezTo>
                  <a:pt x="4591546" y="5169780"/>
                  <a:pt x="4600309" y="5161322"/>
                  <a:pt x="4607732" y="5158157"/>
                </a:cubicBezTo>
                <a:cubicBezTo>
                  <a:pt x="4623553" y="5151342"/>
                  <a:pt x="4675397" y="5128949"/>
                  <a:pt x="4697790" y="5087085"/>
                </a:cubicBezTo>
                <a:cubicBezTo>
                  <a:pt x="4706552" y="5070534"/>
                  <a:pt x="4711176" y="5052522"/>
                  <a:pt x="4713367" y="5035484"/>
                </a:cubicBezTo>
                <a:cubicBezTo>
                  <a:pt x="4804398" y="5129923"/>
                  <a:pt x="4931939" y="5188582"/>
                  <a:pt x="5073597" y="5188582"/>
                </a:cubicBezTo>
                <a:cubicBezTo>
                  <a:pt x="5350829" y="5188582"/>
                  <a:pt x="5575486" y="4963925"/>
                  <a:pt x="5575486" y="4686694"/>
                </a:cubicBezTo>
                <a:cubicBezTo>
                  <a:pt x="5575486" y="4654078"/>
                  <a:pt x="5572079" y="4622193"/>
                  <a:pt x="5566237" y="4591038"/>
                </a:cubicBezTo>
                <a:cubicBezTo>
                  <a:pt x="5584735" y="4602234"/>
                  <a:pt x="5600069" y="4609780"/>
                  <a:pt x="5607858" y="4612944"/>
                </a:cubicBezTo>
                <a:cubicBezTo>
                  <a:pt x="5639500" y="4625601"/>
                  <a:pt x="5652643" y="4655052"/>
                  <a:pt x="5652643" y="4655052"/>
                </a:cubicBezTo>
                <a:cubicBezTo>
                  <a:pt x="5652643" y="4655052"/>
                  <a:pt x="5648749" y="4623653"/>
                  <a:pt x="5655564" y="4585927"/>
                </a:cubicBezTo>
                <a:cubicBezTo>
                  <a:pt x="5662379" y="4548200"/>
                  <a:pt x="5686233" y="4409949"/>
                  <a:pt x="5613456" y="4303827"/>
                </a:cubicBezTo>
                <a:lnTo>
                  <a:pt x="5613456" y="4302854"/>
                </a:lnTo>
                <a:cubicBezTo>
                  <a:pt x="5540923" y="4196732"/>
                  <a:pt x="5435532" y="4186996"/>
                  <a:pt x="5414843" y="4184805"/>
                </a:cubicBezTo>
                <a:cubicBezTo>
                  <a:pt x="5390503" y="4182128"/>
                  <a:pt x="5365433" y="4184805"/>
                  <a:pt x="5350585" y="4187239"/>
                </a:cubicBezTo>
                <a:lnTo>
                  <a:pt x="5351072" y="4186752"/>
                </a:lnTo>
                <a:cubicBezTo>
                  <a:pt x="5364703" y="4171662"/>
                  <a:pt x="5364703" y="4171418"/>
                  <a:pt x="5378090" y="4156814"/>
                </a:cubicBezTo>
                <a:cubicBezTo>
                  <a:pt x="5384418" y="4149512"/>
                  <a:pt x="5391476" y="4141480"/>
                  <a:pt x="5405837" y="4132961"/>
                </a:cubicBezTo>
                <a:cubicBezTo>
                  <a:pt x="5426283" y="4121035"/>
                  <a:pt x="5445754" y="4118114"/>
                  <a:pt x="5445754" y="4118114"/>
                </a:cubicBezTo>
                <a:lnTo>
                  <a:pt x="5354236" y="4118114"/>
                </a:lnTo>
                <a:lnTo>
                  <a:pt x="5331600" y="4151703"/>
                </a:lnTo>
                <a:cubicBezTo>
                  <a:pt x="5306043" y="4186266"/>
                  <a:pt x="5298985" y="4200626"/>
                  <a:pt x="5280487" y="4228860"/>
                </a:cubicBezTo>
                <a:cubicBezTo>
                  <a:pt x="5225722" y="4204034"/>
                  <a:pt x="5166089" y="4188943"/>
                  <a:pt x="5103049" y="4185292"/>
                </a:cubicBezTo>
                <a:cubicBezTo>
                  <a:pt x="5067513" y="4156571"/>
                  <a:pt x="5016886" y="4130284"/>
                  <a:pt x="4948977" y="4127850"/>
                </a:cubicBezTo>
                <a:cubicBezTo>
                  <a:pt x="4816325" y="4122739"/>
                  <a:pt x="4735760" y="4166550"/>
                  <a:pt x="4708256" y="4182371"/>
                </a:cubicBezTo>
                <a:cubicBezTo>
                  <a:pt x="4648380" y="4216934"/>
                  <a:pt x="4631828" y="4223506"/>
                  <a:pt x="4631828" y="4223506"/>
                </a:cubicBezTo>
                <a:cubicBezTo>
                  <a:pt x="4631828" y="4223506"/>
                  <a:pt x="4647649" y="4221072"/>
                  <a:pt x="4710446" y="4262693"/>
                </a:cubicBezTo>
                <a:cubicBezTo>
                  <a:pt x="4726754" y="4273646"/>
                  <a:pt x="4745252" y="4282652"/>
                  <a:pt x="4764724" y="4290684"/>
                </a:cubicBezTo>
                <a:cubicBezTo>
                  <a:pt x="4672719" y="4362730"/>
                  <a:pt x="4606028" y="4465931"/>
                  <a:pt x="4581688" y="4584710"/>
                </a:cubicBezTo>
                <a:cubicBezTo>
                  <a:pt x="4553211" y="4585927"/>
                  <a:pt x="4524490" y="4590795"/>
                  <a:pt x="4502827" y="4603695"/>
                </a:cubicBezTo>
                <a:cubicBezTo>
                  <a:pt x="4434919" y="4643856"/>
                  <a:pt x="4417151" y="4674037"/>
                  <a:pt x="4384292" y="4728072"/>
                </a:cubicBezTo>
                <a:cubicBezTo>
                  <a:pt x="4351433" y="4782106"/>
                  <a:pt x="4327093" y="4786487"/>
                  <a:pt x="4327093" y="4786487"/>
                </a:cubicBezTo>
                <a:cubicBezTo>
                  <a:pt x="4327093" y="4786487"/>
                  <a:pt x="4352893" y="4790382"/>
                  <a:pt x="4414960" y="4807663"/>
                </a:cubicBezTo>
                <a:cubicBezTo>
                  <a:pt x="4467534" y="4822267"/>
                  <a:pt x="4524976" y="4809610"/>
                  <a:pt x="4579498" y="4773344"/>
                </a:cubicBezTo>
                <a:cubicBezTo>
                  <a:pt x="4581932" y="4787218"/>
                  <a:pt x="4585096" y="4800848"/>
                  <a:pt x="4588503" y="4814235"/>
                </a:cubicBezTo>
                <a:cubicBezTo>
                  <a:pt x="4577064" y="4826161"/>
                  <a:pt x="4564650" y="4839061"/>
                  <a:pt x="4562460" y="4840522"/>
                </a:cubicBezTo>
                <a:cubicBezTo>
                  <a:pt x="4558079" y="4843686"/>
                  <a:pt x="4478731" y="4840035"/>
                  <a:pt x="4429807" y="4883360"/>
                </a:cubicBezTo>
                <a:cubicBezTo>
                  <a:pt x="4380884" y="4926685"/>
                  <a:pt x="4355327" y="4978042"/>
                  <a:pt x="4351676" y="5037432"/>
                </a:cubicBezTo>
                <a:cubicBezTo>
                  <a:pt x="4348025" y="5096821"/>
                  <a:pt x="4350459" y="5138929"/>
                  <a:pt x="4350459" y="5138929"/>
                </a:cubicBezTo>
                <a:cubicBezTo>
                  <a:pt x="4350459" y="5138929"/>
                  <a:pt x="4358491" y="5118727"/>
                  <a:pt x="4379667" y="5112155"/>
                </a:cubicBezTo>
                <a:cubicBezTo>
                  <a:pt x="4401086" y="5105340"/>
                  <a:pt x="4468264" y="5091953"/>
                  <a:pt x="4511103" y="5031590"/>
                </a:cubicBezTo>
                <a:cubicBezTo>
                  <a:pt x="4553941" y="4971227"/>
                  <a:pt x="4570492" y="4889202"/>
                  <a:pt x="4570492" y="4872651"/>
                </a:cubicBezTo>
                <a:cubicBezTo>
                  <a:pt x="4570492" y="4856099"/>
                  <a:pt x="4570005" y="4853909"/>
                  <a:pt x="4570005" y="4853909"/>
                </a:cubicBezTo>
                <a:lnTo>
                  <a:pt x="4594102" y="4832733"/>
                </a:lnTo>
                <a:cubicBezTo>
                  <a:pt x="4605055" y="4868269"/>
                  <a:pt x="4619902" y="4902102"/>
                  <a:pt x="4637913" y="4933987"/>
                </a:cubicBezTo>
                <a:cubicBezTo>
                  <a:pt x="4619172" y="4952242"/>
                  <a:pt x="4583149" y="4989969"/>
                  <a:pt x="4571709" y="5020880"/>
                </a:cubicBezTo>
                <a:cubicBezTo>
                  <a:pt x="4555888" y="5063232"/>
                  <a:pt x="4547612" y="5094387"/>
                  <a:pt x="4565137" y="5137955"/>
                </a:cubicBezTo>
                <a:cubicBezTo>
                  <a:pt x="4572804" y="5156941"/>
                  <a:pt x="4574630" y="5170450"/>
                  <a:pt x="4574234" y="5179668"/>
                </a:cubicBezTo>
                <a:lnTo>
                  <a:pt x="4571745" y="5189069"/>
                </a:lnTo>
                <a:lnTo>
                  <a:pt x="0" y="5189069"/>
                </a:lnTo>
                <a:lnTo>
                  <a:pt x="0" y="10385"/>
                </a:lnTo>
                <a:lnTo>
                  <a:pt x="5665787" y="0"/>
                </a:lnTo>
                <a:close/>
              </a:path>
            </a:pathLst>
          </a:custGeom>
          <a:gradFill>
            <a:gsLst>
              <a:gs pos="0">
                <a:srgbClr val="00629D"/>
              </a:gs>
              <a:gs pos="100000">
                <a:srgbClr val="007CC8"/>
              </a:gs>
            </a:gsLst>
            <a:lin ang="10800000" scaled="0"/>
          </a:gradFill>
        </p:spPr>
        <p:txBody>
          <a:bodyPr wrap="square" anchor="ctr">
            <a:noAutofit/>
          </a:bodyPr>
          <a:lstStyle>
            <a:lvl1pPr marL="0" indent="0" algn="ctr">
              <a:buFontTx/>
              <a:buNone/>
              <a:defRPr>
                <a:solidFill>
                  <a:schemeClr val="bg1"/>
                </a:solidFill>
              </a:defRPr>
            </a:lvl1pPr>
          </a:lstStyle>
          <a:p>
            <a:endParaRPr lang="en-US"/>
          </a:p>
        </p:txBody>
      </p:sp>
      <p:sp>
        <p:nvSpPr>
          <p:cNvPr id="2" name="Text Placeholder 5">
            <a:extLst>
              <a:ext uri="{FF2B5EF4-FFF2-40B4-BE49-F238E27FC236}">
                <a16:creationId xmlns:a16="http://schemas.microsoft.com/office/drawing/2014/main" id="{A0521357-324F-18AD-D1FC-6C10FF88D255}"/>
              </a:ext>
            </a:extLst>
          </p:cNvPr>
          <p:cNvSpPr>
            <a:spLocks noGrp="1"/>
          </p:cNvSpPr>
          <p:nvPr>
            <p:ph type="body" sz="quarter" idx="19"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5359960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3_Photo with orange and text">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4ECE2E85-FF3B-BADE-550B-E73A3639E89A}"/>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8" name="Text Placeholder 6">
            <a:extLst>
              <a:ext uri="{FF2B5EF4-FFF2-40B4-BE49-F238E27FC236}">
                <a16:creationId xmlns:a16="http://schemas.microsoft.com/office/drawing/2014/main" id="{28DBCC72-A762-D03A-AC8E-395D1FF0DC03}"/>
              </a:ext>
            </a:extLst>
          </p:cNvPr>
          <p:cNvSpPr>
            <a:spLocks noGrp="1"/>
          </p:cNvSpPr>
          <p:nvPr>
            <p:ph type="body" sz="quarter" idx="17"/>
          </p:nvPr>
        </p:nvSpPr>
        <p:spPr>
          <a:xfrm>
            <a:off x="6818990" y="1417412"/>
            <a:ext cx="4895215" cy="4664302"/>
          </a:xfrm>
          <a:prstGeom prst="rect">
            <a:avLst/>
          </a:prstGeom>
        </p:spPr>
        <p:txBody>
          <a:bodyPr/>
          <a:lstStyle>
            <a:lvl1pPr marL="2286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5865D4A0-59A6-0173-B1AE-98F8C1A44E6F}"/>
              </a:ext>
            </a:extLst>
          </p:cNvPr>
          <p:cNvSpPr>
            <a:spLocks noGrp="1"/>
          </p:cNvSpPr>
          <p:nvPr>
            <p:ph type="pic" sz="quarter" idx="18"/>
          </p:nvPr>
        </p:nvSpPr>
        <p:spPr>
          <a:xfrm>
            <a:off x="-14068" y="1099914"/>
            <a:ext cx="6270405" cy="4981799"/>
          </a:xfrm>
          <a:custGeom>
            <a:avLst/>
            <a:gdLst>
              <a:gd name="connsiteX0" fmla="*/ 5486003 w 6256338"/>
              <a:gd name="connsiteY0" fmla="*/ 5010809 h 5031554"/>
              <a:gd name="connsiteX1" fmla="*/ 5510329 w 6256338"/>
              <a:gd name="connsiteY1" fmla="*/ 5031554 h 5031554"/>
              <a:gd name="connsiteX2" fmla="*/ 5479740 w 6256338"/>
              <a:gd name="connsiteY2" fmla="*/ 5031554 h 5031554"/>
              <a:gd name="connsiteX3" fmla="*/ 6256338 w 6256338"/>
              <a:gd name="connsiteY3" fmla="*/ 4853779 h 5031554"/>
              <a:gd name="connsiteX4" fmla="*/ 6256338 w 6256338"/>
              <a:gd name="connsiteY4" fmla="*/ 5031554 h 5031554"/>
              <a:gd name="connsiteX5" fmla="*/ 6133561 w 6256338"/>
              <a:gd name="connsiteY5" fmla="*/ 5031554 h 5031554"/>
              <a:gd name="connsiteX6" fmla="*/ 6151803 w 6256338"/>
              <a:gd name="connsiteY6" fmla="*/ 5016504 h 5031554"/>
              <a:gd name="connsiteX7" fmla="*/ 6251931 w 6256338"/>
              <a:gd name="connsiteY7" fmla="*/ 4867980 h 5031554"/>
              <a:gd name="connsiteX8" fmla="*/ 5374964 w 6256338"/>
              <a:gd name="connsiteY8" fmla="*/ 4822045 h 5031554"/>
              <a:gd name="connsiteX9" fmla="*/ 5415753 w 6256338"/>
              <a:gd name="connsiteY9" fmla="*/ 4916314 h 5031554"/>
              <a:gd name="connsiteX10" fmla="*/ 5354116 w 6256338"/>
              <a:gd name="connsiteY10" fmla="*/ 4997212 h 5031554"/>
              <a:gd name="connsiteX11" fmla="*/ 5344780 w 6256338"/>
              <a:gd name="connsiteY11" fmla="*/ 5031554 h 5031554"/>
              <a:gd name="connsiteX12" fmla="*/ 5274305 w 6256338"/>
              <a:gd name="connsiteY12" fmla="*/ 5031554 h 5031554"/>
              <a:gd name="connsiteX13" fmla="*/ 5297691 w 6256338"/>
              <a:gd name="connsiteY13" fmla="*/ 5007183 h 5031554"/>
              <a:gd name="connsiteX14" fmla="*/ 5352984 w 6256338"/>
              <a:gd name="connsiteY14" fmla="*/ 4859209 h 5031554"/>
              <a:gd name="connsiteX15" fmla="*/ 5352529 w 6256338"/>
              <a:gd name="connsiteY15" fmla="*/ 4841761 h 5031554"/>
              <a:gd name="connsiteX16" fmla="*/ 6002441 w 6256338"/>
              <a:gd name="connsiteY16" fmla="*/ 4316712 h 5031554"/>
              <a:gd name="connsiteX17" fmla="*/ 6138632 w 6256338"/>
              <a:gd name="connsiteY17" fmla="*/ 4424577 h 5031554"/>
              <a:gd name="connsiteX18" fmla="*/ 6205253 w 6256338"/>
              <a:gd name="connsiteY18" fmla="*/ 4538559 h 5031554"/>
              <a:gd name="connsiteX19" fmla="*/ 6232446 w 6256338"/>
              <a:gd name="connsiteY19" fmla="*/ 4684949 h 5031554"/>
              <a:gd name="connsiteX20" fmla="*/ 6051238 w 6256338"/>
              <a:gd name="connsiteY20" fmla="*/ 5025331 h 5031554"/>
              <a:gd name="connsiteX21" fmla="*/ 6039789 w 6256338"/>
              <a:gd name="connsiteY21" fmla="*/ 5031554 h 5031554"/>
              <a:gd name="connsiteX22" fmla="*/ 5601588 w 6256338"/>
              <a:gd name="connsiteY22" fmla="*/ 5031554 h 5031554"/>
              <a:gd name="connsiteX23" fmla="*/ 5544694 w 6256338"/>
              <a:gd name="connsiteY23" fmla="*/ 4988234 h 5031554"/>
              <a:gd name="connsiteX24" fmla="*/ 5412808 w 6256338"/>
              <a:gd name="connsiteY24" fmla="*/ 4724831 h 5031554"/>
              <a:gd name="connsiteX25" fmla="*/ 5410769 w 6256338"/>
              <a:gd name="connsiteY25" fmla="*/ 4684949 h 5031554"/>
              <a:gd name="connsiteX26" fmla="*/ 5421646 w 6256338"/>
              <a:gd name="connsiteY26" fmla="*/ 4592945 h 5031554"/>
              <a:gd name="connsiteX27" fmla="*/ 5604519 w 6256338"/>
              <a:gd name="connsiteY27" fmla="*/ 4337106 h 5031554"/>
              <a:gd name="connsiteX28" fmla="*/ 5711704 w 6256338"/>
              <a:gd name="connsiteY28" fmla="*/ 4348437 h 5031554"/>
              <a:gd name="connsiteX29" fmla="*/ 5916783 w 6256338"/>
              <a:gd name="connsiteY29" fmla="*/ 4336425 h 5031554"/>
              <a:gd name="connsiteX30" fmla="*/ 5929018 w 6256338"/>
              <a:gd name="connsiteY30" fmla="*/ 4371098 h 5031554"/>
              <a:gd name="connsiteX31" fmla="*/ 5926073 w 6256338"/>
              <a:gd name="connsiteY31" fmla="*/ 4429109 h 5031554"/>
              <a:gd name="connsiteX32" fmla="*/ 5928114 w 6256338"/>
              <a:gd name="connsiteY32" fmla="*/ 4436361 h 5031554"/>
              <a:gd name="connsiteX33" fmla="*/ 5939217 w 6256338"/>
              <a:gd name="connsiteY33" fmla="*/ 4418684 h 5031554"/>
              <a:gd name="connsiteX34" fmla="*/ 6002441 w 6256338"/>
              <a:gd name="connsiteY34" fmla="*/ 4316712 h 5031554"/>
              <a:gd name="connsiteX35" fmla="*/ 5904773 w 6256338"/>
              <a:gd name="connsiteY35" fmla="*/ 4282946 h 5031554"/>
              <a:gd name="connsiteX36" fmla="*/ 5981820 w 6256338"/>
              <a:gd name="connsiteY36" fmla="*/ 4306968 h 5031554"/>
              <a:gd name="connsiteX37" fmla="*/ 5981594 w 6256338"/>
              <a:gd name="connsiteY37" fmla="*/ 4306968 h 5031554"/>
              <a:gd name="connsiteX38" fmla="*/ 5938763 w 6256338"/>
              <a:gd name="connsiteY38" fmla="*/ 4360899 h 5031554"/>
              <a:gd name="connsiteX39" fmla="*/ 5907718 w 6256338"/>
              <a:gd name="connsiteY39" fmla="*/ 4288385 h 5031554"/>
              <a:gd name="connsiteX40" fmla="*/ 5904773 w 6256338"/>
              <a:gd name="connsiteY40" fmla="*/ 4282946 h 5031554"/>
              <a:gd name="connsiteX41" fmla="*/ 6098069 w 6256338"/>
              <a:gd name="connsiteY41" fmla="*/ 4231053 h 5031554"/>
              <a:gd name="connsiteX42" fmla="*/ 6136593 w 6256338"/>
              <a:gd name="connsiteY42" fmla="*/ 4340505 h 5031554"/>
              <a:gd name="connsiteX43" fmla="*/ 6036886 w 6256338"/>
              <a:gd name="connsiteY43" fmla="*/ 4270484 h 5031554"/>
              <a:gd name="connsiteX44" fmla="*/ 6057053 w 6256338"/>
              <a:gd name="connsiteY44" fmla="*/ 4246011 h 5031554"/>
              <a:gd name="connsiteX45" fmla="*/ 6057053 w 6256338"/>
              <a:gd name="connsiteY45" fmla="*/ 4246237 h 5031554"/>
              <a:gd name="connsiteX46" fmla="*/ 6098069 w 6256338"/>
              <a:gd name="connsiteY46" fmla="*/ 4231053 h 5031554"/>
              <a:gd name="connsiteX47" fmla="*/ 0 w 6256338"/>
              <a:gd name="connsiteY47" fmla="*/ 0 h 5031554"/>
              <a:gd name="connsiteX48" fmla="*/ 551431 w 6256338"/>
              <a:gd name="connsiteY48" fmla="*/ 44626 h 5031554"/>
              <a:gd name="connsiteX49" fmla="*/ 6151395 w 6256338"/>
              <a:gd name="connsiteY49" fmla="*/ 233517 h 5031554"/>
              <a:gd name="connsiteX50" fmla="*/ 6256338 w 6256338"/>
              <a:gd name="connsiteY50" fmla="*/ 232635 h 5031554"/>
              <a:gd name="connsiteX51" fmla="*/ 6256338 w 6256338"/>
              <a:gd name="connsiteY51" fmla="*/ 4262563 h 5031554"/>
              <a:gd name="connsiteX52" fmla="*/ 6213441 w 6256338"/>
              <a:gd name="connsiteY52" fmla="*/ 4237484 h 5031554"/>
              <a:gd name="connsiteX53" fmla="*/ 6139084 w 6256338"/>
              <a:gd name="connsiteY53" fmla="*/ 4218818 h 5031554"/>
              <a:gd name="connsiteX54" fmla="*/ 6079260 w 6256338"/>
              <a:gd name="connsiteY54" fmla="*/ 4221083 h 5031554"/>
              <a:gd name="connsiteX55" fmla="*/ 6079714 w 6256338"/>
              <a:gd name="connsiteY55" fmla="*/ 4220631 h 5031554"/>
              <a:gd name="connsiteX56" fmla="*/ 6104868 w 6256338"/>
              <a:gd name="connsiteY56" fmla="*/ 4192757 h 5031554"/>
              <a:gd name="connsiteX57" fmla="*/ 6130700 w 6256338"/>
              <a:gd name="connsiteY57" fmla="*/ 4170549 h 5031554"/>
              <a:gd name="connsiteX58" fmla="*/ 6167864 w 6256338"/>
              <a:gd name="connsiteY58" fmla="*/ 4156726 h 5031554"/>
              <a:gd name="connsiteX59" fmla="*/ 6082659 w 6256338"/>
              <a:gd name="connsiteY59" fmla="*/ 4156726 h 5031554"/>
              <a:gd name="connsiteX60" fmla="*/ 6061585 w 6256338"/>
              <a:gd name="connsiteY60" fmla="*/ 4187999 h 5031554"/>
              <a:gd name="connsiteX61" fmla="*/ 6013997 w 6256338"/>
              <a:gd name="connsiteY61" fmla="*/ 4259833 h 5031554"/>
              <a:gd name="connsiteX62" fmla="*/ 5848800 w 6256338"/>
              <a:gd name="connsiteY62" fmla="*/ 4219270 h 5031554"/>
              <a:gd name="connsiteX63" fmla="*/ 5705359 w 6256338"/>
              <a:gd name="connsiteY63" fmla="*/ 4165791 h 5031554"/>
              <a:gd name="connsiteX64" fmla="*/ 5481245 w 6256338"/>
              <a:gd name="connsiteY64" fmla="*/ 4216551 h 5031554"/>
              <a:gd name="connsiteX65" fmla="*/ 5410089 w 6256338"/>
              <a:gd name="connsiteY65" fmla="*/ 4254847 h 5031554"/>
              <a:gd name="connsiteX66" fmla="*/ 5483283 w 6256338"/>
              <a:gd name="connsiteY66" fmla="*/ 4291332 h 5031554"/>
              <a:gd name="connsiteX67" fmla="*/ 5533817 w 6256338"/>
              <a:gd name="connsiteY67" fmla="*/ 4317390 h 5031554"/>
              <a:gd name="connsiteX68" fmla="*/ 5363409 w 6256338"/>
              <a:gd name="connsiteY68" fmla="*/ 4591132 h 5031554"/>
              <a:gd name="connsiteX69" fmla="*/ 5289988 w 6256338"/>
              <a:gd name="connsiteY69" fmla="*/ 4608809 h 5031554"/>
              <a:gd name="connsiteX70" fmla="*/ 5179630 w 6256338"/>
              <a:gd name="connsiteY70" fmla="*/ 4724605 h 5031554"/>
              <a:gd name="connsiteX71" fmla="*/ 5126376 w 6256338"/>
              <a:gd name="connsiteY71" fmla="*/ 4778989 h 5031554"/>
              <a:gd name="connsiteX72" fmla="*/ 5208181 w 6256338"/>
              <a:gd name="connsiteY72" fmla="*/ 4798704 h 5031554"/>
              <a:gd name="connsiteX73" fmla="*/ 5361367 w 6256338"/>
              <a:gd name="connsiteY73" fmla="*/ 4766753 h 5031554"/>
              <a:gd name="connsiteX74" fmla="*/ 5369754 w 6256338"/>
              <a:gd name="connsiteY74" fmla="*/ 4804823 h 5031554"/>
              <a:gd name="connsiteX75" fmla="*/ 5345506 w 6256338"/>
              <a:gd name="connsiteY75" fmla="*/ 4829297 h 5031554"/>
              <a:gd name="connsiteX76" fmla="*/ 5222003 w 6256338"/>
              <a:gd name="connsiteY76" fmla="*/ 4869180 h 5031554"/>
              <a:gd name="connsiteX77" fmla="*/ 5149263 w 6256338"/>
              <a:gd name="connsiteY77" fmla="*/ 5012622 h 5031554"/>
              <a:gd name="connsiteX78" fmla="*/ 5148463 w 6256338"/>
              <a:gd name="connsiteY78" fmla="*/ 5031554 h 5031554"/>
              <a:gd name="connsiteX79" fmla="*/ 0 w 6256338"/>
              <a:gd name="connsiteY79" fmla="*/ 5031554 h 5031554"/>
              <a:gd name="connsiteX0" fmla="*/ 5486003 w 6270405"/>
              <a:gd name="connsiteY0" fmla="*/ 5010809 h 5031554"/>
              <a:gd name="connsiteX1" fmla="*/ 5510329 w 6270405"/>
              <a:gd name="connsiteY1" fmla="*/ 5031554 h 5031554"/>
              <a:gd name="connsiteX2" fmla="*/ 5479740 w 6270405"/>
              <a:gd name="connsiteY2" fmla="*/ 5031554 h 5031554"/>
              <a:gd name="connsiteX3" fmla="*/ 5486003 w 6270405"/>
              <a:gd name="connsiteY3" fmla="*/ 5010809 h 5031554"/>
              <a:gd name="connsiteX4" fmla="*/ 6256338 w 6270405"/>
              <a:gd name="connsiteY4" fmla="*/ 4853779 h 5031554"/>
              <a:gd name="connsiteX5" fmla="*/ 6256338 w 6270405"/>
              <a:gd name="connsiteY5" fmla="*/ 5031554 h 5031554"/>
              <a:gd name="connsiteX6" fmla="*/ 6133561 w 6270405"/>
              <a:gd name="connsiteY6" fmla="*/ 5031554 h 5031554"/>
              <a:gd name="connsiteX7" fmla="*/ 6151803 w 6270405"/>
              <a:gd name="connsiteY7" fmla="*/ 5016504 h 5031554"/>
              <a:gd name="connsiteX8" fmla="*/ 6251931 w 6270405"/>
              <a:gd name="connsiteY8" fmla="*/ 4867980 h 5031554"/>
              <a:gd name="connsiteX9" fmla="*/ 6256338 w 6270405"/>
              <a:gd name="connsiteY9" fmla="*/ 4853779 h 5031554"/>
              <a:gd name="connsiteX10" fmla="*/ 5374964 w 6270405"/>
              <a:gd name="connsiteY10" fmla="*/ 4822045 h 5031554"/>
              <a:gd name="connsiteX11" fmla="*/ 5415753 w 6270405"/>
              <a:gd name="connsiteY11" fmla="*/ 4916314 h 5031554"/>
              <a:gd name="connsiteX12" fmla="*/ 5354116 w 6270405"/>
              <a:gd name="connsiteY12" fmla="*/ 4997212 h 5031554"/>
              <a:gd name="connsiteX13" fmla="*/ 5344780 w 6270405"/>
              <a:gd name="connsiteY13" fmla="*/ 5031554 h 5031554"/>
              <a:gd name="connsiteX14" fmla="*/ 5274305 w 6270405"/>
              <a:gd name="connsiteY14" fmla="*/ 5031554 h 5031554"/>
              <a:gd name="connsiteX15" fmla="*/ 5297691 w 6270405"/>
              <a:gd name="connsiteY15" fmla="*/ 5007183 h 5031554"/>
              <a:gd name="connsiteX16" fmla="*/ 5352984 w 6270405"/>
              <a:gd name="connsiteY16" fmla="*/ 4859209 h 5031554"/>
              <a:gd name="connsiteX17" fmla="*/ 5352529 w 6270405"/>
              <a:gd name="connsiteY17" fmla="*/ 4841761 h 5031554"/>
              <a:gd name="connsiteX18" fmla="*/ 5374964 w 6270405"/>
              <a:gd name="connsiteY18" fmla="*/ 4822045 h 5031554"/>
              <a:gd name="connsiteX19" fmla="*/ 6002441 w 6270405"/>
              <a:gd name="connsiteY19" fmla="*/ 4316712 h 5031554"/>
              <a:gd name="connsiteX20" fmla="*/ 6138632 w 6270405"/>
              <a:gd name="connsiteY20" fmla="*/ 4424577 h 5031554"/>
              <a:gd name="connsiteX21" fmla="*/ 6205253 w 6270405"/>
              <a:gd name="connsiteY21" fmla="*/ 4538559 h 5031554"/>
              <a:gd name="connsiteX22" fmla="*/ 6232446 w 6270405"/>
              <a:gd name="connsiteY22" fmla="*/ 4684949 h 5031554"/>
              <a:gd name="connsiteX23" fmla="*/ 6051238 w 6270405"/>
              <a:gd name="connsiteY23" fmla="*/ 5025331 h 5031554"/>
              <a:gd name="connsiteX24" fmla="*/ 6039789 w 6270405"/>
              <a:gd name="connsiteY24" fmla="*/ 5031554 h 5031554"/>
              <a:gd name="connsiteX25" fmla="*/ 5601588 w 6270405"/>
              <a:gd name="connsiteY25" fmla="*/ 5031554 h 5031554"/>
              <a:gd name="connsiteX26" fmla="*/ 5544694 w 6270405"/>
              <a:gd name="connsiteY26" fmla="*/ 4988234 h 5031554"/>
              <a:gd name="connsiteX27" fmla="*/ 5412808 w 6270405"/>
              <a:gd name="connsiteY27" fmla="*/ 4724831 h 5031554"/>
              <a:gd name="connsiteX28" fmla="*/ 5410769 w 6270405"/>
              <a:gd name="connsiteY28" fmla="*/ 4684949 h 5031554"/>
              <a:gd name="connsiteX29" fmla="*/ 5421646 w 6270405"/>
              <a:gd name="connsiteY29" fmla="*/ 4592945 h 5031554"/>
              <a:gd name="connsiteX30" fmla="*/ 5604519 w 6270405"/>
              <a:gd name="connsiteY30" fmla="*/ 4337106 h 5031554"/>
              <a:gd name="connsiteX31" fmla="*/ 5711704 w 6270405"/>
              <a:gd name="connsiteY31" fmla="*/ 4348437 h 5031554"/>
              <a:gd name="connsiteX32" fmla="*/ 5916783 w 6270405"/>
              <a:gd name="connsiteY32" fmla="*/ 4336425 h 5031554"/>
              <a:gd name="connsiteX33" fmla="*/ 5929018 w 6270405"/>
              <a:gd name="connsiteY33" fmla="*/ 4371098 h 5031554"/>
              <a:gd name="connsiteX34" fmla="*/ 5926073 w 6270405"/>
              <a:gd name="connsiteY34" fmla="*/ 4429109 h 5031554"/>
              <a:gd name="connsiteX35" fmla="*/ 5928114 w 6270405"/>
              <a:gd name="connsiteY35" fmla="*/ 4436361 h 5031554"/>
              <a:gd name="connsiteX36" fmla="*/ 5939217 w 6270405"/>
              <a:gd name="connsiteY36" fmla="*/ 4418684 h 5031554"/>
              <a:gd name="connsiteX37" fmla="*/ 6002441 w 6270405"/>
              <a:gd name="connsiteY37" fmla="*/ 4316712 h 5031554"/>
              <a:gd name="connsiteX38" fmla="*/ 5904773 w 6270405"/>
              <a:gd name="connsiteY38" fmla="*/ 4282946 h 5031554"/>
              <a:gd name="connsiteX39" fmla="*/ 5981820 w 6270405"/>
              <a:gd name="connsiteY39" fmla="*/ 4306968 h 5031554"/>
              <a:gd name="connsiteX40" fmla="*/ 5981594 w 6270405"/>
              <a:gd name="connsiteY40" fmla="*/ 4306968 h 5031554"/>
              <a:gd name="connsiteX41" fmla="*/ 5938763 w 6270405"/>
              <a:gd name="connsiteY41" fmla="*/ 4360899 h 5031554"/>
              <a:gd name="connsiteX42" fmla="*/ 5907718 w 6270405"/>
              <a:gd name="connsiteY42" fmla="*/ 4288385 h 5031554"/>
              <a:gd name="connsiteX43" fmla="*/ 5904773 w 6270405"/>
              <a:gd name="connsiteY43" fmla="*/ 4282946 h 5031554"/>
              <a:gd name="connsiteX44" fmla="*/ 6098069 w 6270405"/>
              <a:gd name="connsiteY44" fmla="*/ 4231053 h 5031554"/>
              <a:gd name="connsiteX45" fmla="*/ 6136593 w 6270405"/>
              <a:gd name="connsiteY45" fmla="*/ 4340505 h 5031554"/>
              <a:gd name="connsiteX46" fmla="*/ 6036886 w 6270405"/>
              <a:gd name="connsiteY46" fmla="*/ 4270484 h 5031554"/>
              <a:gd name="connsiteX47" fmla="*/ 6057053 w 6270405"/>
              <a:gd name="connsiteY47" fmla="*/ 4246011 h 5031554"/>
              <a:gd name="connsiteX48" fmla="*/ 6057053 w 6270405"/>
              <a:gd name="connsiteY48" fmla="*/ 4246237 h 5031554"/>
              <a:gd name="connsiteX49" fmla="*/ 6098069 w 6270405"/>
              <a:gd name="connsiteY49" fmla="*/ 4231053 h 5031554"/>
              <a:gd name="connsiteX50" fmla="*/ 0 w 6270405"/>
              <a:gd name="connsiteY50" fmla="*/ 0 h 5031554"/>
              <a:gd name="connsiteX51" fmla="*/ 551431 w 6270405"/>
              <a:gd name="connsiteY51" fmla="*/ 44626 h 5031554"/>
              <a:gd name="connsiteX52" fmla="*/ 6151395 w 6270405"/>
              <a:gd name="connsiteY52" fmla="*/ 233517 h 5031554"/>
              <a:gd name="connsiteX53" fmla="*/ 6270405 w 6270405"/>
              <a:gd name="connsiteY53" fmla="*/ 77890 h 5031554"/>
              <a:gd name="connsiteX54" fmla="*/ 6256338 w 6270405"/>
              <a:gd name="connsiteY54" fmla="*/ 4262563 h 5031554"/>
              <a:gd name="connsiteX55" fmla="*/ 6213441 w 6270405"/>
              <a:gd name="connsiteY55" fmla="*/ 4237484 h 5031554"/>
              <a:gd name="connsiteX56" fmla="*/ 6139084 w 6270405"/>
              <a:gd name="connsiteY56" fmla="*/ 4218818 h 5031554"/>
              <a:gd name="connsiteX57" fmla="*/ 6079260 w 6270405"/>
              <a:gd name="connsiteY57" fmla="*/ 4221083 h 5031554"/>
              <a:gd name="connsiteX58" fmla="*/ 6079714 w 6270405"/>
              <a:gd name="connsiteY58" fmla="*/ 4220631 h 5031554"/>
              <a:gd name="connsiteX59" fmla="*/ 6104868 w 6270405"/>
              <a:gd name="connsiteY59" fmla="*/ 4192757 h 5031554"/>
              <a:gd name="connsiteX60" fmla="*/ 6130700 w 6270405"/>
              <a:gd name="connsiteY60" fmla="*/ 4170549 h 5031554"/>
              <a:gd name="connsiteX61" fmla="*/ 6167864 w 6270405"/>
              <a:gd name="connsiteY61" fmla="*/ 4156726 h 5031554"/>
              <a:gd name="connsiteX62" fmla="*/ 6082659 w 6270405"/>
              <a:gd name="connsiteY62" fmla="*/ 4156726 h 5031554"/>
              <a:gd name="connsiteX63" fmla="*/ 6061585 w 6270405"/>
              <a:gd name="connsiteY63" fmla="*/ 4187999 h 5031554"/>
              <a:gd name="connsiteX64" fmla="*/ 6013997 w 6270405"/>
              <a:gd name="connsiteY64" fmla="*/ 4259833 h 5031554"/>
              <a:gd name="connsiteX65" fmla="*/ 5848800 w 6270405"/>
              <a:gd name="connsiteY65" fmla="*/ 4219270 h 5031554"/>
              <a:gd name="connsiteX66" fmla="*/ 5705359 w 6270405"/>
              <a:gd name="connsiteY66" fmla="*/ 4165791 h 5031554"/>
              <a:gd name="connsiteX67" fmla="*/ 5481245 w 6270405"/>
              <a:gd name="connsiteY67" fmla="*/ 4216551 h 5031554"/>
              <a:gd name="connsiteX68" fmla="*/ 5410089 w 6270405"/>
              <a:gd name="connsiteY68" fmla="*/ 4254847 h 5031554"/>
              <a:gd name="connsiteX69" fmla="*/ 5483283 w 6270405"/>
              <a:gd name="connsiteY69" fmla="*/ 4291332 h 5031554"/>
              <a:gd name="connsiteX70" fmla="*/ 5533817 w 6270405"/>
              <a:gd name="connsiteY70" fmla="*/ 4317390 h 5031554"/>
              <a:gd name="connsiteX71" fmla="*/ 5363409 w 6270405"/>
              <a:gd name="connsiteY71" fmla="*/ 4591132 h 5031554"/>
              <a:gd name="connsiteX72" fmla="*/ 5289988 w 6270405"/>
              <a:gd name="connsiteY72" fmla="*/ 4608809 h 5031554"/>
              <a:gd name="connsiteX73" fmla="*/ 5179630 w 6270405"/>
              <a:gd name="connsiteY73" fmla="*/ 4724605 h 5031554"/>
              <a:gd name="connsiteX74" fmla="*/ 5126376 w 6270405"/>
              <a:gd name="connsiteY74" fmla="*/ 4778989 h 5031554"/>
              <a:gd name="connsiteX75" fmla="*/ 5208181 w 6270405"/>
              <a:gd name="connsiteY75" fmla="*/ 4798704 h 5031554"/>
              <a:gd name="connsiteX76" fmla="*/ 5361367 w 6270405"/>
              <a:gd name="connsiteY76" fmla="*/ 4766753 h 5031554"/>
              <a:gd name="connsiteX77" fmla="*/ 5369754 w 6270405"/>
              <a:gd name="connsiteY77" fmla="*/ 4804823 h 5031554"/>
              <a:gd name="connsiteX78" fmla="*/ 5345506 w 6270405"/>
              <a:gd name="connsiteY78" fmla="*/ 4829297 h 5031554"/>
              <a:gd name="connsiteX79" fmla="*/ 5222003 w 6270405"/>
              <a:gd name="connsiteY79" fmla="*/ 4869180 h 5031554"/>
              <a:gd name="connsiteX80" fmla="*/ 5149263 w 6270405"/>
              <a:gd name="connsiteY80" fmla="*/ 5012622 h 5031554"/>
              <a:gd name="connsiteX81" fmla="*/ 5148463 w 6270405"/>
              <a:gd name="connsiteY81" fmla="*/ 5031554 h 5031554"/>
              <a:gd name="connsiteX82" fmla="*/ 0 w 6270405"/>
              <a:gd name="connsiteY82" fmla="*/ 5031554 h 5031554"/>
              <a:gd name="connsiteX83" fmla="*/ 0 w 6270405"/>
              <a:gd name="connsiteY83" fmla="*/ 0 h 5031554"/>
              <a:gd name="connsiteX0" fmla="*/ 5486003 w 6270405"/>
              <a:gd name="connsiteY0" fmla="*/ 5251217 h 5271962"/>
              <a:gd name="connsiteX1" fmla="*/ 5510329 w 6270405"/>
              <a:gd name="connsiteY1" fmla="*/ 5271962 h 5271962"/>
              <a:gd name="connsiteX2" fmla="*/ 5479740 w 6270405"/>
              <a:gd name="connsiteY2" fmla="*/ 5271962 h 5271962"/>
              <a:gd name="connsiteX3" fmla="*/ 5486003 w 6270405"/>
              <a:gd name="connsiteY3" fmla="*/ 5251217 h 5271962"/>
              <a:gd name="connsiteX4" fmla="*/ 6256338 w 6270405"/>
              <a:gd name="connsiteY4" fmla="*/ 5094187 h 5271962"/>
              <a:gd name="connsiteX5" fmla="*/ 6256338 w 6270405"/>
              <a:gd name="connsiteY5" fmla="*/ 5271962 h 5271962"/>
              <a:gd name="connsiteX6" fmla="*/ 6133561 w 6270405"/>
              <a:gd name="connsiteY6" fmla="*/ 5271962 h 5271962"/>
              <a:gd name="connsiteX7" fmla="*/ 6151803 w 6270405"/>
              <a:gd name="connsiteY7" fmla="*/ 5256912 h 5271962"/>
              <a:gd name="connsiteX8" fmla="*/ 6251931 w 6270405"/>
              <a:gd name="connsiteY8" fmla="*/ 5108388 h 5271962"/>
              <a:gd name="connsiteX9" fmla="*/ 6256338 w 6270405"/>
              <a:gd name="connsiteY9" fmla="*/ 5094187 h 5271962"/>
              <a:gd name="connsiteX10" fmla="*/ 5374964 w 6270405"/>
              <a:gd name="connsiteY10" fmla="*/ 5062453 h 5271962"/>
              <a:gd name="connsiteX11" fmla="*/ 5415753 w 6270405"/>
              <a:gd name="connsiteY11" fmla="*/ 5156722 h 5271962"/>
              <a:gd name="connsiteX12" fmla="*/ 5354116 w 6270405"/>
              <a:gd name="connsiteY12" fmla="*/ 5237620 h 5271962"/>
              <a:gd name="connsiteX13" fmla="*/ 5344780 w 6270405"/>
              <a:gd name="connsiteY13" fmla="*/ 5271962 h 5271962"/>
              <a:gd name="connsiteX14" fmla="*/ 5274305 w 6270405"/>
              <a:gd name="connsiteY14" fmla="*/ 5271962 h 5271962"/>
              <a:gd name="connsiteX15" fmla="*/ 5297691 w 6270405"/>
              <a:gd name="connsiteY15" fmla="*/ 5247591 h 5271962"/>
              <a:gd name="connsiteX16" fmla="*/ 5352984 w 6270405"/>
              <a:gd name="connsiteY16" fmla="*/ 5099617 h 5271962"/>
              <a:gd name="connsiteX17" fmla="*/ 5352529 w 6270405"/>
              <a:gd name="connsiteY17" fmla="*/ 5082169 h 5271962"/>
              <a:gd name="connsiteX18" fmla="*/ 5374964 w 6270405"/>
              <a:gd name="connsiteY18" fmla="*/ 5062453 h 5271962"/>
              <a:gd name="connsiteX19" fmla="*/ 6002441 w 6270405"/>
              <a:gd name="connsiteY19" fmla="*/ 4557120 h 5271962"/>
              <a:gd name="connsiteX20" fmla="*/ 6138632 w 6270405"/>
              <a:gd name="connsiteY20" fmla="*/ 4664985 h 5271962"/>
              <a:gd name="connsiteX21" fmla="*/ 6205253 w 6270405"/>
              <a:gd name="connsiteY21" fmla="*/ 4778967 h 5271962"/>
              <a:gd name="connsiteX22" fmla="*/ 6232446 w 6270405"/>
              <a:gd name="connsiteY22" fmla="*/ 4925357 h 5271962"/>
              <a:gd name="connsiteX23" fmla="*/ 6051238 w 6270405"/>
              <a:gd name="connsiteY23" fmla="*/ 5265739 h 5271962"/>
              <a:gd name="connsiteX24" fmla="*/ 6039789 w 6270405"/>
              <a:gd name="connsiteY24" fmla="*/ 5271962 h 5271962"/>
              <a:gd name="connsiteX25" fmla="*/ 5601588 w 6270405"/>
              <a:gd name="connsiteY25" fmla="*/ 5271962 h 5271962"/>
              <a:gd name="connsiteX26" fmla="*/ 5544694 w 6270405"/>
              <a:gd name="connsiteY26" fmla="*/ 5228642 h 5271962"/>
              <a:gd name="connsiteX27" fmla="*/ 5412808 w 6270405"/>
              <a:gd name="connsiteY27" fmla="*/ 4965239 h 5271962"/>
              <a:gd name="connsiteX28" fmla="*/ 5410769 w 6270405"/>
              <a:gd name="connsiteY28" fmla="*/ 4925357 h 5271962"/>
              <a:gd name="connsiteX29" fmla="*/ 5421646 w 6270405"/>
              <a:gd name="connsiteY29" fmla="*/ 4833353 h 5271962"/>
              <a:gd name="connsiteX30" fmla="*/ 5604519 w 6270405"/>
              <a:gd name="connsiteY30" fmla="*/ 4577514 h 5271962"/>
              <a:gd name="connsiteX31" fmla="*/ 5711704 w 6270405"/>
              <a:gd name="connsiteY31" fmla="*/ 4588845 h 5271962"/>
              <a:gd name="connsiteX32" fmla="*/ 5916783 w 6270405"/>
              <a:gd name="connsiteY32" fmla="*/ 4576833 h 5271962"/>
              <a:gd name="connsiteX33" fmla="*/ 5929018 w 6270405"/>
              <a:gd name="connsiteY33" fmla="*/ 4611506 h 5271962"/>
              <a:gd name="connsiteX34" fmla="*/ 5926073 w 6270405"/>
              <a:gd name="connsiteY34" fmla="*/ 4669517 h 5271962"/>
              <a:gd name="connsiteX35" fmla="*/ 5928114 w 6270405"/>
              <a:gd name="connsiteY35" fmla="*/ 4676769 h 5271962"/>
              <a:gd name="connsiteX36" fmla="*/ 5939217 w 6270405"/>
              <a:gd name="connsiteY36" fmla="*/ 4659092 h 5271962"/>
              <a:gd name="connsiteX37" fmla="*/ 6002441 w 6270405"/>
              <a:gd name="connsiteY37" fmla="*/ 4557120 h 5271962"/>
              <a:gd name="connsiteX38" fmla="*/ 5904773 w 6270405"/>
              <a:gd name="connsiteY38" fmla="*/ 4523354 h 5271962"/>
              <a:gd name="connsiteX39" fmla="*/ 5981820 w 6270405"/>
              <a:gd name="connsiteY39" fmla="*/ 4547376 h 5271962"/>
              <a:gd name="connsiteX40" fmla="*/ 5981594 w 6270405"/>
              <a:gd name="connsiteY40" fmla="*/ 4547376 h 5271962"/>
              <a:gd name="connsiteX41" fmla="*/ 5938763 w 6270405"/>
              <a:gd name="connsiteY41" fmla="*/ 4601307 h 5271962"/>
              <a:gd name="connsiteX42" fmla="*/ 5907718 w 6270405"/>
              <a:gd name="connsiteY42" fmla="*/ 4528793 h 5271962"/>
              <a:gd name="connsiteX43" fmla="*/ 5904773 w 6270405"/>
              <a:gd name="connsiteY43" fmla="*/ 4523354 h 5271962"/>
              <a:gd name="connsiteX44" fmla="*/ 6098069 w 6270405"/>
              <a:gd name="connsiteY44" fmla="*/ 4471461 h 5271962"/>
              <a:gd name="connsiteX45" fmla="*/ 6136593 w 6270405"/>
              <a:gd name="connsiteY45" fmla="*/ 4580913 h 5271962"/>
              <a:gd name="connsiteX46" fmla="*/ 6036886 w 6270405"/>
              <a:gd name="connsiteY46" fmla="*/ 4510892 h 5271962"/>
              <a:gd name="connsiteX47" fmla="*/ 6057053 w 6270405"/>
              <a:gd name="connsiteY47" fmla="*/ 4486419 h 5271962"/>
              <a:gd name="connsiteX48" fmla="*/ 6057053 w 6270405"/>
              <a:gd name="connsiteY48" fmla="*/ 4486645 h 5271962"/>
              <a:gd name="connsiteX49" fmla="*/ 6098069 w 6270405"/>
              <a:gd name="connsiteY49" fmla="*/ 4471461 h 5271962"/>
              <a:gd name="connsiteX50" fmla="*/ 0 w 6270405"/>
              <a:gd name="connsiteY50" fmla="*/ 240408 h 5271962"/>
              <a:gd name="connsiteX51" fmla="*/ 551431 w 6270405"/>
              <a:gd name="connsiteY51" fmla="*/ 285034 h 5271962"/>
              <a:gd name="connsiteX52" fmla="*/ 6270405 w 6270405"/>
              <a:gd name="connsiteY52" fmla="*/ 318298 h 5271962"/>
              <a:gd name="connsiteX53" fmla="*/ 6256338 w 6270405"/>
              <a:gd name="connsiteY53" fmla="*/ 4502971 h 5271962"/>
              <a:gd name="connsiteX54" fmla="*/ 6213441 w 6270405"/>
              <a:gd name="connsiteY54" fmla="*/ 4477892 h 5271962"/>
              <a:gd name="connsiteX55" fmla="*/ 6139084 w 6270405"/>
              <a:gd name="connsiteY55" fmla="*/ 4459226 h 5271962"/>
              <a:gd name="connsiteX56" fmla="*/ 6079260 w 6270405"/>
              <a:gd name="connsiteY56" fmla="*/ 4461491 h 5271962"/>
              <a:gd name="connsiteX57" fmla="*/ 6079714 w 6270405"/>
              <a:gd name="connsiteY57" fmla="*/ 4461039 h 5271962"/>
              <a:gd name="connsiteX58" fmla="*/ 6104868 w 6270405"/>
              <a:gd name="connsiteY58" fmla="*/ 4433165 h 5271962"/>
              <a:gd name="connsiteX59" fmla="*/ 6130700 w 6270405"/>
              <a:gd name="connsiteY59" fmla="*/ 4410957 h 5271962"/>
              <a:gd name="connsiteX60" fmla="*/ 6167864 w 6270405"/>
              <a:gd name="connsiteY60" fmla="*/ 4397134 h 5271962"/>
              <a:gd name="connsiteX61" fmla="*/ 6082659 w 6270405"/>
              <a:gd name="connsiteY61" fmla="*/ 4397134 h 5271962"/>
              <a:gd name="connsiteX62" fmla="*/ 6061585 w 6270405"/>
              <a:gd name="connsiteY62" fmla="*/ 4428407 h 5271962"/>
              <a:gd name="connsiteX63" fmla="*/ 6013997 w 6270405"/>
              <a:gd name="connsiteY63" fmla="*/ 4500241 h 5271962"/>
              <a:gd name="connsiteX64" fmla="*/ 5848800 w 6270405"/>
              <a:gd name="connsiteY64" fmla="*/ 4459678 h 5271962"/>
              <a:gd name="connsiteX65" fmla="*/ 5705359 w 6270405"/>
              <a:gd name="connsiteY65" fmla="*/ 4406199 h 5271962"/>
              <a:gd name="connsiteX66" fmla="*/ 5481245 w 6270405"/>
              <a:gd name="connsiteY66" fmla="*/ 4456959 h 5271962"/>
              <a:gd name="connsiteX67" fmla="*/ 5410089 w 6270405"/>
              <a:gd name="connsiteY67" fmla="*/ 4495255 h 5271962"/>
              <a:gd name="connsiteX68" fmla="*/ 5483283 w 6270405"/>
              <a:gd name="connsiteY68" fmla="*/ 4531740 h 5271962"/>
              <a:gd name="connsiteX69" fmla="*/ 5533817 w 6270405"/>
              <a:gd name="connsiteY69" fmla="*/ 4557798 h 5271962"/>
              <a:gd name="connsiteX70" fmla="*/ 5363409 w 6270405"/>
              <a:gd name="connsiteY70" fmla="*/ 4831540 h 5271962"/>
              <a:gd name="connsiteX71" fmla="*/ 5289988 w 6270405"/>
              <a:gd name="connsiteY71" fmla="*/ 4849217 h 5271962"/>
              <a:gd name="connsiteX72" fmla="*/ 5179630 w 6270405"/>
              <a:gd name="connsiteY72" fmla="*/ 4965013 h 5271962"/>
              <a:gd name="connsiteX73" fmla="*/ 5126376 w 6270405"/>
              <a:gd name="connsiteY73" fmla="*/ 5019397 h 5271962"/>
              <a:gd name="connsiteX74" fmla="*/ 5208181 w 6270405"/>
              <a:gd name="connsiteY74" fmla="*/ 5039112 h 5271962"/>
              <a:gd name="connsiteX75" fmla="*/ 5361367 w 6270405"/>
              <a:gd name="connsiteY75" fmla="*/ 5007161 h 5271962"/>
              <a:gd name="connsiteX76" fmla="*/ 5369754 w 6270405"/>
              <a:gd name="connsiteY76" fmla="*/ 5045231 h 5271962"/>
              <a:gd name="connsiteX77" fmla="*/ 5345506 w 6270405"/>
              <a:gd name="connsiteY77" fmla="*/ 5069705 h 5271962"/>
              <a:gd name="connsiteX78" fmla="*/ 5222003 w 6270405"/>
              <a:gd name="connsiteY78" fmla="*/ 5109588 h 5271962"/>
              <a:gd name="connsiteX79" fmla="*/ 5149263 w 6270405"/>
              <a:gd name="connsiteY79" fmla="*/ 5253030 h 5271962"/>
              <a:gd name="connsiteX80" fmla="*/ 5148463 w 6270405"/>
              <a:gd name="connsiteY80" fmla="*/ 5271962 h 5271962"/>
              <a:gd name="connsiteX81" fmla="*/ 0 w 6270405"/>
              <a:gd name="connsiteY81" fmla="*/ 5271962 h 5271962"/>
              <a:gd name="connsiteX82" fmla="*/ 0 w 6270405"/>
              <a:gd name="connsiteY82" fmla="*/ 240408 h 5271962"/>
              <a:gd name="connsiteX0" fmla="*/ 5486003 w 6270405"/>
              <a:gd name="connsiteY0" fmla="*/ 5010809 h 5031554"/>
              <a:gd name="connsiteX1" fmla="*/ 5510329 w 6270405"/>
              <a:gd name="connsiteY1" fmla="*/ 5031554 h 5031554"/>
              <a:gd name="connsiteX2" fmla="*/ 5479740 w 6270405"/>
              <a:gd name="connsiteY2" fmla="*/ 5031554 h 5031554"/>
              <a:gd name="connsiteX3" fmla="*/ 5486003 w 6270405"/>
              <a:gd name="connsiteY3" fmla="*/ 5010809 h 5031554"/>
              <a:gd name="connsiteX4" fmla="*/ 6256338 w 6270405"/>
              <a:gd name="connsiteY4" fmla="*/ 4853779 h 5031554"/>
              <a:gd name="connsiteX5" fmla="*/ 6256338 w 6270405"/>
              <a:gd name="connsiteY5" fmla="*/ 5031554 h 5031554"/>
              <a:gd name="connsiteX6" fmla="*/ 6133561 w 6270405"/>
              <a:gd name="connsiteY6" fmla="*/ 5031554 h 5031554"/>
              <a:gd name="connsiteX7" fmla="*/ 6151803 w 6270405"/>
              <a:gd name="connsiteY7" fmla="*/ 5016504 h 5031554"/>
              <a:gd name="connsiteX8" fmla="*/ 6251931 w 6270405"/>
              <a:gd name="connsiteY8" fmla="*/ 4867980 h 5031554"/>
              <a:gd name="connsiteX9" fmla="*/ 6256338 w 6270405"/>
              <a:gd name="connsiteY9" fmla="*/ 4853779 h 5031554"/>
              <a:gd name="connsiteX10" fmla="*/ 5374964 w 6270405"/>
              <a:gd name="connsiteY10" fmla="*/ 4822045 h 5031554"/>
              <a:gd name="connsiteX11" fmla="*/ 5415753 w 6270405"/>
              <a:gd name="connsiteY11" fmla="*/ 4916314 h 5031554"/>
              <a:gd name="connsiteX12" fmla="*/ 5354116 w 6270405"/>
              <a:gd name="connsiteY12" fmla="*/ 4997212 h 5031554"/>
              <a:gd name="connsiteX13" fmla="*/ 5344780 w 6270405"/>
              <a:gd name="connsiteY13" fmla="*/ 5031554 h 5031554"/>
              <a:gd name="connsiteX14" fmla="*/ 5274305 w 6270405"/>
              <a:gd name="connsiteY14" fmla="*/ 5031554 h 5031554"/>
              <a:gd name="connsiteX15" fmla="*/ 5297691 w 6270405"/>
              <a:gd name="connsiteY15" fmla="*/ 5007183 h 5031554"/>
              <a:gd name="connsiteX16" fmla="*/ 5352984 w 6270405"/>
              <a:gd name="connsiteY16" fmla="*/ 4859209 h 5031554"/>
              <a:gd name="connsiteX17" fmla="*/ 5352529 w 6270405"/>
              <a:gd name="connsiteY17" fmla="*/ 4841761 h 5031554"/>
              <a:gd name="connsiteX18" fmla="*/ 5374964 w 6270405"/>
              <a:gd name="connsiteY18" fmla="*/ 4822045 h 5031554"/>
              <a:gd name="connsiteX19" fmla="*/ 6002441 w 6270405"/>
              <a:gd name="connsiteY19" fmla="*/ 4316712 h 5031554"/>
              <a:gd name="connsiteX20" fmla="*/ 6138632 w 6270405"/>
              <a:gd name="connsiteY20" fmla="*/ 4424577 h 5031554"/>
              <a:gd name="connsiteX21" fmla="*/ 6205253 w 6270405"/>
              <a:gd name="connsiteY21" fmla="*/ 4538559 h 5031554"/>
              <a:gd name="connsiteX22" fmla="*/ 6232446 w 6270405"/>
              <a:gd name="connsiteY22" fmla="*/ 4684949 h 5031554"/>
              <a:gd name="connsiteX23" fmla="*/ 6051238 w 6270405"/>
              <a:gd name="connsiteY23" fmla="*/ 5025331 h 5031554"/>
              <a:gd name="connsiteX24" fmla="*/ 6039789 w 6270405"/>
              <a:gd name="connsiteY24" fmla="*/ 5031554 h 5031554"/>
              <a:gd name="connsiteX25" fmla="*/ 5601588 w 6270405"/>
              <a:gd name="connsiteY25" fmla="*/ 5031554 h 5031554"/>
              <a:gd name="connsiteX26" fmla="*/ 5544694 w 6270405"/>
              <a:gd name="connsiteY26" fmla="*/ 4988234 h 5031554"/>
              <a:gd name="connsiteX27" fmla="*/ 5412808 w 6270405"/>
              <a:gd name="connsiteY27" fmla="*/ 4724831 h 5031554"/>
              <a:gd name="connsiteX28" fmla="*/ 5410769 w 6270405"/>
              <a:gd name="connsiteY28" fmla="*/ 4684949 h 5031554"/>
              <a:gd name="connsiteX29" fmla="*/ 5421646 w 6270405"/>
              <a:gd name="connsiteY29" fmla="*/ 4592945 h 5031554"/>
              <a:gd name="connsiteX30" fmla="*/ 5604519 w 6270405"/>
              <a:gd name="connsiteY30" fmla="*/ 4337106 h 5031554"/>
              <a:gd name="connsiteX31" fmla="*/ 5711704 w 6270405"/>
              <a:gd name="connsiteY31" fmla="*/ 4348437 h 5031554"/>
              <a:gd name="connsiteX32" fmla="*/ 5916783 w 6270405"/>
              <a:gd name="connsiteY32" fmla="*/ 4336425 h 5031554"/>
              <a:gd name="connsiteX33" fmla="*/ 5929018 w 6270405"/>
              <a:gd name="connsiteY33" fmla="*/ 4371098 h 5031554"/>
              <a:gd name="connsiteX34" fmla="*/ 5926073 w 6270405"/>
              <a:gd name="connsiteY34" fmla="*/ 4429109 h 5031554"/>
              <a:gd name="connsiteX35" fmla="*/ 5928114 w 6270405"/>
              <a:gd name="connsiteY35" fmla="*/ 4436361 h 5031554"/>
              <a:gd name="connsiteX36" fmla="*/ 5939217 w 6270405"/>
              <a:gd name="connsiteY36" fmla="*/ 4418684 h 5031554"/>
              <a:gd name="connsiteX37" fmla="*/ 6002441 w 6270405"/>
              <a:gd name="connsiteY37" fmla="*/ 4316712 h 5031554"/>
              <a:gd name="connsiteX38" fmla="*/ 5904773 w 6270405"/>
              <a:gd name="connsiteY38" fmla="*/ 4282946 h 5031554"/>
              <a:gd name="connsiteX39" fmla="*/ 5981820 w 6270405"/>
              <a:gd name="connsiteY39" fmla="*/ 4306968 h 5031554"/>
              <a:gd name="connsiteX40" fmla="*/ 5981594 w 6270405"/>
              <a:gd name="connsiteY40" fmla="*/ 4306968 h 5031554"/>
              <a:gd name="connsiteX41" fmla="*/ 5938763 w 6270405"/>
              <a:gd name="connsiteY41" fmla="*/ 4360899 h 5031554"/>
              <a:gd name="connsiteX42" fmla="*/ 5907718 w 6270405"/>
              <a:gd name="connsiteY42" fmla="*/ 4288385 h 5031554"/>
              <a:gd name="connsiteX43" fmla="*/ 5904773 w 6270405"/>
              <a:gd name="connsiteY43" fmla="*/ 4282946 h 5031554"/>
              <a:gd name="connsiteX44" fmla="*/ 6098069 w 6270405"/>
              <a:gd name="connsiteY44" fmla="*/ 4231053 h 5031554"/>
              <a:gd name="connsiteX45" fmla="*/ 6136593 w 6270405"/>
              <a:gd name="connsiteY45" fmla="*/ 4340505 h 5031554"/>
              <a:gd name="connsiteX46" fmla="*/ 6036886 w 6270405"/>
              <a:gd name="connsiteY46" fmla="*/ 4270484 h 5031554"/>
              <a:gd name="connsiteX47" fmla="*/ 6057053 w 6270405"/>
              <a:gd name="connsiteY47" fmla="*/ 4246011 h 5031554"/>
              <a:gd name="connsiteX48" fmla="*/ 6057053 w 6270405"/>
              <a:gd name="connsiteY48" fmla="*/ 4246237 h 5031554"/>
              <a:gd name="connsiteX49" fmla="*/ 6098069 w 6270405"/>
              <a:gd name="connsiteY49" fmla="*/ 4231053 h 5031554"/>
              <a:gd name="connsiteX50" fmla="*/ 0 w 6270405"/>
              <a:gd name="connsiteY50" fmla="*/ 0 h 5031554"/>
              <a:gd name="connsiteX51" fmla="*/ 551431 w 6270405"/>
              <a:gd name="connsiteY51" fmla="*/ 44626 h 5031554"/>
              <a:gd name="connsiteX52" fmla="*/ 6270405 w 6270405"/>
              <a:gd name="connsiteY52" fmla="*/ 77890 h 5031554"/>
              <a:gd name="connsiteX53" fmla="*/ 6256338 w 6270405"/>
              <a:gd name="connsiteY53" fmla="*/ 4262563 h 5031554"/>
              <a:gd name="connsiteX54" fmla="*/ 6213441 w 6270405"/>
              <a:gd name="connsiteY54" fmla="*/ 4237484 h 5031554"/>
              <a:gd name="connsiteX55" fmla="*/ 6139084 w 6270405"/>
              <a:gd name="connsiteY55" fmla="*/ 4218818 h 5031554"/>
              <a:gd name="connsiteX56" fmla="*/ 6079260 w 6270405"/>
              <a:gd name="connsiteY56" fmla="*/ 4221083 h 5031554"/>
              <a:gd name="connsiteX57" fmla="*/ 6079714 w 6270405"/>
              <a:gd name="connsiteY57" fmla="*/ 4220631 h 5031554"/>
              <a:gd name="connsiteX58" fmla="*/ 6104868 w 6270405"/>
              <a:gd name="connsiteY58" fmla="*/ 4192757 h 5031554"/>
              <a:gd name="connsiteX59" fmla="*/ 6130700 w 6270405"/>
              <a:gd name="connsiteY59" fmla="*/ 4170549 h 5031554"/>
              <a:gd name="connsiteX60" fmla="*/ 6167864 w 6270405"/>
              <a:gd name="connsiteY60" fmla="*/ 4156726 h 5031554"/>
              <a:gd name="connsiteX61" fmla="*/ 6082659 w 6270405"/>
              <a:gd name="connsiteY61" fmla="*/ 4156726 h 5031554"/>
              <a:gd name="connsiteX62" fmla="*/ 6061585 w 6270405"/>
              <a:gd name="connsiteY62" fmla="*/ 4187999 h 5031554"/>
              <a:gd name="connsiteX63" fmla="*/ 6013997 w 6270405"/>
              <a:gd name="connsiteY63" fmla="*/ 4259833 h 5031554"/>
              <a:gd name="connsiteX64" fmla="*/ 5848800 w 6270405"/>
              <a:gd name="connsiteY64" fmla="*/ 4219270 h 5031554"/>
              <a:gd name="connsiteX65" fmla="*/ 5705359 w 6270405"/>
              <a:gd name="connsiteY65" fmla="*/ 4165791 h 5031554"/>
              <a:gd name="connsiteX66" fmla="*/ 5481245 w 6270405"/>
              <a:gd name="connsiteY66" fmla="*/ 4216551 h 5031554"/>
              <a:gd name="connsiteX67" fmla="*/ 5410089 w 6270405"/>
              <a:gd name="connsiteY67" fmla="*/ 4254847 h 5031554"/>
              <a:gd name="connsiteX68" fmla="*/ 5483283 w 6270405"/>
              <a:gd name="connsiteY68" fmla="*/ 4291332 h 5031554"/>
              <a:gd name="connsiteX69" fmla="*/ 5533817 w 6270405"/>
              <a:gd name="connsiteY69" fmla="*/ 4317390 h 5031554"/>
              <a:gd name="connsiteX70" fmla="*/ 5363409 w 6270405"/>
              <a:gd name="connsiteY70" fmla="*/ 4591132 h 5031554"/>
              <a:gd name="connsiteX71" fmla="*/ 5289988 w 6270405"/>
              <a:gd name="connsiteY71" fmla="*/ 4608809 h 5031554"/>
              <a:gd name="connsiteX72" fmla="*/ 5179630 w 6270405"/>
              <a:gd name="connsiteY72" fmla="*/ 4724605 h 5031554"/>
              <a:gd name="connsiteX73" fmla="*/ 5126376 w 6270405"/>
              <a:gd name="connsiteY73" fmla="*/ 4778989 h 5031554"/>
              <a:gd name="connsiteX74" fmla="*/ 5208181 w 6270405"/>
              <a:gd name="connsiteY74" fmla="*/ 4798704 h 5031554"/>
              <a:gd name="connsiteX75" fmla="*/ 5361367 w 6270405"/>
              <a:gd name="connsiteY75" fmla="*/ 4766753 h 5031554"/>
              <a:gd name="connsiteX76" fmla="*/ 5369754 w 6270405"/>
              <a:gd name="connsiteY76" fmla="*/ 4804823 h 5031554"/>
              <a:gd name="connsiteX77" fmla="*/ 5345506 w 6270405"/>
              <a:gd name="connsiteY77" fmla="*/ 4829297 h 5031554"/>
              <a:gd name="connsiteX78" fmla="*/ 5222003 w 6270405"/>
              <a:gd name="connsiteY78" fmla="*/ 4869180 h 5031554"/>
              <a:gd name="connsiteX79" fmla="*/ 5149263 w 6270405"/>
              <a:gd name="connsiteY79" fmla="*/ 5012622 h 5031554"/>
              <a:gd name="connsiteX80" fmla="*/ 5148463 w 6270405"/>
              <a:gd name="connsiteY80" fmla="*/ 5031554 h 5031554"/>
              <a:gd name="connsiteX81" fmla="*/ 0 w 6270405"/>
              <a:gd name="connsiteY81" fmla="*/ 5031554 h 5031554"/>
              <a:gd name="connsiteX82" fmla="*/ 0 w 6270405"/>
              <a:gd name="connsiteY82" fmla="*/ 0 h 5031554"/>
              <a:gd name="connsiteX0" fmla="*/ 5486003 w 6270405"/>
              <a:gd name="connsiteY0" fmla="*/ 5010809 h 5031554"/>
              <a:gd name="connsiteX1" fmla="*/ 5510329 w 6270405"/>
              <a:gd name="connsiteY1" fmla="*/ 5031554 h 5031554"/>
              <a:gd name="connsiteX2" fmla="*/ 5479740 w 6270405"/>
              <a:gd name="connsiteY2" fmla="*/ 5031554 h 5031554"/>
              <a:gd name="connsiteX3" fmla="*/ 5486003 w 6270405"/>
              <a:gd name="connsiteY3" fmla="*/ 5010809 h 5031554"/>
              <a:gd name="connsiteX4" fmla="*/ 6256338 w 6270405"/>
              <a:gd name="connsiteY4" fmla="*/ 4853779 h 5031554"/>
              <a:gd name="connsiteX5" fmla="*/ 6256338 w 6270405"/>
              <a:gd name="connsiteY5" fmla="*/ 5031554 h 5031554"/>
              <a:gd name="connsiteX6" fmla="*/ 6133561 w 6270405"/>
              <a:gd name="connsiteY6" fmla="*/ 5031554 h 5031554"/>
              <a:gd name="connsiteX7" fmla="*/ 6151803 w 6270405"/>
              <a:gd name="connsiteY7" fmla="*/ 5016504 h 5031554"/>
              <a:gd name="connsiteX8" fmla="*/ 6251931 w 6270405"/>
              <a:gd name="connsiteY8" fmla="*/ 4867980 h 5031554"/>
              <a:gd name="connsiteX9" fmla="*/ 6256338 w 6270405"/>
              <a:gd name="connsiteY9" fmla="*/ 4853779 h 5031554"/>
              <a:gd name="connsiteX10" fmla="*/ 5374964 w 6270405"/>
              <a:gd name="connsiteY10" fmla="*/ 4822045 h 5031554"/>
              <a:gd name="connsiteX11" fmla="*/ 5415753 w 6270405"/>
              <a:gd name="connsiteY11" fmla="*/ 4916314 h 5031554"/>
              <a:gd name="connsiteX12" fmla="*/ 5354116 w 6270405"/>
              <a:gd name="connsiteY12" fmla="*/ 4997212 h 5031554"/>
              <a:gd name="connsiteX13" fmla="*/ 5344780 w 6270405"/>
              <a:gd name="connsiteY13" fmla="*/ 5031554 h 5031554"/>
              <a:gd name="connsiteX14" fmla="*/ 5274305 w 6270405"/>
              <a:gd name="connsiteY14" fmla="*/ 5031554 h 5031554"/>
              <a:gd name="connsiteX15" fmla="*/ 5297691 w 6270405"/>
              <a:gd name="connsiteY15" fmla="*/ 5007183 h 5031554"/>
              <a:gd name="connsiteX16" fmla="*/ 5352984 w 6270405"/>
              <a:gd name="connsiteY16" fmla="*/ 4859209 h 5031554"/>
              <a:gd name="connsiteX17" fmla="*/ 5352529 w 6270405"/>
              <a:gd name="connsiteY17" fmla="*/ 4841761 h 5031554"/>
              <a:gd name="connsiteX18" fmla="*/ 5374964 w 6270405"/>
              <a:gd name="connsiteY18" fmla="*/ 4822045 h 5031554"/>
              <a:gd name="connsiteX19" fmla="*/ 6002441 w 6270405"/>
              <a:gd name="connsiteY19" fmla="*/ 4316712 h 5031554"/>
              <a:gd name="connsiteX20" fmla="*/ 6138632 w 6270405"/>
              <a:gd name="connsiteY20" fmla="*/ 4424577 h 5031554"/>
              <a:gd name="connsiteX21" fmla="*/ 6205253 w 6270405"/>
              <a:gd name="connsiteY21" fmla="*/ 4538559 h 5031554"/>
              <a:gd name="connsiteX22" fmla="*/ 6232446 w 6270405"/>
              <a:gd name="connsiteY22" fmla="*/ 4684949 h 5031554"/>
              <a:gd name="connsiteX23" fmla="*/ 6051238 w 6270405"/>
              <a:gd name="connsiteY23" fmla="*/ 5025331 h 5031554"/>
              <a:gd name="connsiteX24" fmla="*/ 6039789 w 6270405"/>
              <a:gd name="connsiteY24" fmla="*/ 5031554 h 5031554"/>
              <a:gd name="connsiteX25" fmla="*/ 5601588 w 6270405"/>
              <a:gd name="connsiteY25" fmla="*/ 5031554 h 5031554"/>
              <a:gd name="connsiteX26" fmla="*/ 5544694 w 6270405"/>
              <a:gd name="connsiteY26" fmla="*/ 4988234 h 5031554"/>
              <a:gd name="connsiteX27" fmla="*/ 5412808 w 6270405"/>
              <a:gd name="connsiteY27" fmla="*/ 4724831 h 5031554"/>
              <a:gd name="connsiteX28" fmla="*/ 5410769 w 6270405"/>
              <a:gd name="connsiteY28" fmla="*/ 4684949 h 5031554"/>
              <a:gd name="connsiteX29" fmla="*/ 5421646 w 6270405"/>
              <a:gd name="connsiteY29" fmla="*/ 4592945 h 5031554"/>
              <a:gd name="connsiteX30" fmla="*/ 5604519 w 6270405"/>
              <a:gd name="connsiteY30" fmla="*/ 4337106 h 5031554"/>
              <a:gd name="connsiteX31" fmla="*/ 5711704 w 6270405"/>
              <a:gd name="connsiteY31" fmla="*/ 4348437 h 5031554"/>
              <a:gd name="connsiteX32" fmla="*/ 5916783 w 6270405"/>
              <a:gd name="connsiteY32" fmla="*/ 4336425 h 5031554"/>
              <a:gd name="connsiteX33" fmla="*/ 5929018 w 6270405"/>
              <a:gd name="connsiteY33" fmla="*/ 4371098 h 5031554"/>
              <a:gd name="connsiteX34" fmla="*/ 5926073 w 6270405"/>
              <a:gd name="connsiteY34" fmla="*/ 4429109 h 5031554"/>
              <a:gd name="connsiteX35" fmla="*/ 5928114 w 6270405"/>
              <a:gd name="connsiteY35" fmla="*/ 4436361 h 5031554"/>
              <a:gd name="connsiteX36" fmla="*/ 5939217 w 6270405"/>
              <a:gd name="connsiteY36" fmla="*/ 4418684 h 5031554"/>
              <a:gd name="connsiteX37" fmla="*/ 6002441 w 6270405"/>
              <a:gd name="connsiteY37" fmla="*/ 4316712 h 5031554"/>
              <a:gd name="connsiteX38" fmla="*/ 5904773 w 6270405"/>
              <a:gd name="connsiteY38" fmla="*/ 4282946 h 5031554"/>
              <a:gd name="connsiteX39" fmla="*/ 5981820 w 6270405"/>
              <a:gd name="connsiteY39" fmla="*/ 4306968 h 5031554"/>
              <a:gd name="connsiteX40" fmla="*/ 5981594 w 6270405"/>
              <a:gd name="connsiteY40" fmla="*/ 4306968 h 5031554"/>
              <a:gd name="connsiteX41" fmla="*/ 5938763 w 6270405"/>
              <a:gd name="connsiteY41" fmla="*/ 4360899 h 5031554"/>
              <a:gd name="connsiteX42" fmla="*/ 5907718 w 6270405"/>
              <a:gd name="connsiteY42" fmla="*/ 4288385 h 5031554"/>
              <a:gd name="connsiteX43" fmla="*/ 5904773 w 6270405"/>
              <a:gd name="connsiteY43" fmla="*/ 4282946 h 5031554"/>
              <a:gd name="connsiteX44" fmla="*/ 6098069 w 6270405"/>
              <a:gd name="connsiteY44" fmla="*/ 4231053 h 5031554"/>
              <a:gd name="connsiteX45" fmla="*/ 6136593 w 6270405"/>
              <a:gd name="connsiteY45" fmla="*/ 4340505 h 5031554"/>
              <a:gd name="connsiteX46" fmla="*/ 6036886 w 6270405"/>
              <a:gd name="connsiteY46" fmla="*/ 4270484 h 5031554"/>
              <a:gd name="connsiteX47" fmla="*/ 6057053 w 6270405"/>
              <a:gd name="connsiteY47" fmla="*/ 4246011 h 5031554"/>
              <a:gd name="connsiteX48" fmla="*/ 6057053 w 6270405"/>
              <a:gd name="connsiteY48" fmla="*/ 4246237 h 5031554"/>
              <a:gd name="connsiteX49" fmla="*/ 6098069 w 6270405"/>
              <a:gd name="connsiteY49" fmla="*/ 4231053 h 5031554"/>
              <a:gd name="connsiteX50" fmla="*/ 0 w 6270405"/>
              <a:gd name="connsiteY50" fmla="*/ 0 h 5031554"/>
              <a:gd name="connsiteX51" fmla="*/ 6270405 w 6270405"/>
              <a:gd name="connsiteY51" fmla="*/ 77890 h 5031554"/>
              <a:gd name="connsiteX52" fmla="*/ 6256338 w 6270405"/>
              <a:gd name="connsiteY52" fmla="*/ 4262563 h 5031554"/>
              <a:gd name="connsiteX53" fmla="*/ 6213441 w 6270405"/>
              <a:gd name="connsiteY53" fmla="*/ 4237484 h 5031554"/>
              <a:gd name="connsiteX54" fmla="*/ 6139084 w 6270405"/>
              <a:gd name="connsiteY54" fmla="*/ 4218818 h 5031554"/>
              <a:gd name="connsiteX55" fmla="*/ 6079260 w 6270405"/>
              <a:gd name="connsiteY55" fmla="*/ 4221083 h 5031554"/>
              <a:gd name="connsiteX56" fmla="*/ 6079714 w 6270405"/>
              <a:gd name="connsiteY56" fmla="*/ 4220631 h 5031554"/>
              <a:gd name="connsiteX57" fmla="*/ 6104868 w 6270405"/>
              <a:gd name="connsiteY57" fmla="*/ 4192757 h 5031554"/>
              <a:gd name="connsiteX58" fmla="*/ 6130700 w 6270405"/>
              <a:gd name="connsiteY58" fmla="*/ 4170549 h 5031554"/>
              <a:gd name="connsiteX59" fmla="*/ 6167864 w 6270405"/>
              <a:gd name="connsiteY59" fmla="*/ 4156726 h 5031554"/>
              <a:gd name="connsiteX60" fmla="*/ 6082659 w 6270405"/>
              <a:gd name="connsiteY60" fmla="*/ 4156726 h 5031554"/>
              <a:gd name="connsiteX61" fmla="*/ 6061585 w 6270405"/>
              <a:gd name="connsiteY61" fmla="*/ 4187999 h 5031554"/>
              <a:gd name="connsiteX62" fmla="*/ 6013997 w 6270405"/>
              <a:gd name="connsiteY62" fmla="*/ 4259833 h 5031554"/>
              <a:gd name="connsiteX63" fmla="*/ 5848800 w 6270405"/>
              <a:gd name="connsiteY63" fmla="*/ 4219270 h 5031554"/>
              <a:gd name="connsiteX64" fmla="*/ 5705359 w 6270405"/>
              <a:gd name="connsiteY64" fmla="*/ 4165791 h 5031554"/>
              <a:gd name="connsiteX65" fmla="*/ 5481245 w 6270405"/>
              <a:gd name="connsiteY65" fmla="*/ 4216551 h 5031554"/>
              <a:gd name="connsiteX66" fmla="*/ 5410089 w 6270405"/>
              <a:gd name="connsiteY66" fmla="*/ 4254847 h 5031554"/>
              <a:gd name="connsiteX67" fmla="*/ 5483283 w 6270405"/>
              <a:gd name="connsiteY67" fmla="*/ 4291332 h 5031554"/>
              <a:gd name="connsiteX68" fmla="*/ 5533817 w 6270405"/>
              <a:gd name="connsiteY68" fmla="*/ 4317390 h 5031554"/>
              <a:gd name="connsiteX69" fmla="*/ 5363409 w 6270405"/>
              <a:gd name="connsiteY69" fmla="*/ 4591132 h 5031554"/>
              <a:gd name="connsiteX70" fmla="*/ 5289988 w 6270405"/>
              <a:gd name="connsiteY70" fmla="*/ 4608809 h 5031554"/>
              <a:gd name="connsiteX71" fmla="*/ 5179630 w 6270405"/>
              <a:gd name="connsiteY71" fmla="*/ 4724605 h 5031554"/>
              <a:gd name="connsiteX72" fmla="*/ 5126376 w 6270405"/>
              <a:gd name="connsiteY72" fmla="*/ 4778989 h 5031554"/>
              <a:gd name="connsiteX73" fmla="*/ 5208181 w 6270405"/>
              <a:gd name="connsiteY73" fmla="*/ 4798704 h 5031554"/>
              <a:gd name="connsiteX74" fmla="*/ 5361367 w 6270405"/>
              <a:gd name="connsiteY74" fmla="*/ 4766753 h 5031554"/>
              <a:gd name="connsiteX75" fmla="*/ 5369754 w 6270405"/>
              <a:gd name="connsiteY75" fmla="*/ 4804823 h 5031554"/>
              <a:gd name="connsiteX76" fmla="*/ 5345506 w 6270405"/>
              <a:gd name="connsiteY76" fmla="*/ 4829297 h 5031554"/>
              <a:gd name="connsiteX77" fmla="*/ 5222003 w 6270405"/>
              <a:gd name="connsiteY77" fmla="*/ 4869180 h 5031554"/>
              <a:gd name="connsiteX78" fmla="*/ 5149263 w 6270405"/>
              <a:gd name="connsiteY78" fmla="*/ 5012622 h 5031554"/>
              <a:gd name="connsiteX79" fmla="*/ 5148463 w 6270405"/>
              <a:gd name="connsiteY79" fmla="*/ 5031554 h 5031554"/>
              <a:gd name="connsiteX80" fmla="*/ 0 w 6270405"/>
              <a:gd name="connsiteY80" fmla="*/ 5031554 h 5031554"/>
              <a:gd name="connsiteX81" fmla="*/ 0 w 6270405"/>
              <a:gd name="connsiteY81" fmla="*/ 0 h 5031554"/>
              <a:gd name="connsiteX0" fmla="*/ 5500070 w 6284472"/>
              <a:gd name="connsiteY0" fmla="*/ 4954538 h 4975283"/>
              <a:gd name="connsiteX1" fmla="*/ 5524396 w 6284472"/>
              <a:gd name="connsiteY1" fmla="*/ 4975283 h 4975283"/>
              <a:gd name="connsiteX2" fmla="*/ 5493807 w 6284472"/>
              <a:gd name="connsiteY2" fmla="*/ 4975283 h 4975283"/>
              <a:gd name="connsiteX3" fmla="*/ 5500070 w 6284472"/>
              <a:gd name="connsiteY3" fmla="*/ 4954538 h 4975283"/>
              <a:gd name="connsiteX4" fmla="*/ 6270405 w 6284472"/>
              <a:gd name="connsiteY4" fmla="*/ 4797508 h 4975283"/>
              <a:gd name="connsiteX5" fmla="*/ 6270405 w 6284472"/>
              <a:gd name="connsiteY5" fmla="*/ 4975283 h 4975283"/>
              <a:gd name="connsiteX6" fmla="*/ 6147628 w 6284472"/>
              <a:gd name="connsiteY6" fmla="*/ 4975283 h 4975283"/>
              <a:gd name="connsiteX7" fmla="*/ 6165870 w 6284472"/>
              <a:gd name="connsiteY7" fmla="*/ 4960233 h 4975283"/>
              <a:gd name="connsiteX8" fmla="*/ 6265998 w 6284472"/>
              <a:gd name="connsiteY8" fmla="*/ 4811709 h 4975283"/>
              <a:gd name="connsiteX9" fmla="*/ 6270405 w 6284472"/>
              <a:gd name="connsiteY9" fmla="*/ 4797508 h 4975283"/>
              <a:gd name="connsiteX10" fmla="*/ 5389031 w 6284472"/>
              <a:gd name="connsiteY10" fmla="*/ 4765774 h 4975283"/>
              <a:gd name="connsiteX11" fmla="*/ 5429820 w 6284472"/>
              <a:gd name="connsiteY11" fmla="*/ 4860043 h 4975283"/>
              <a:gd name="connsiteX12" fmla="*/ 5368183 w 6284472"/>
              <a:gd name="connsiteY12" fmla="*/ 4940941 h 4975283"/>
              <a:gd name="connsiteX13" fmla="*/ 5358847 w 6284472"/>
              <a:gd name="connsiteY13" fmla="*/ 4975283 h 4975283"/>
              <a:gd name="connsiteX14" fmla="*/ 5288372 w 6284472"/>
              <a:gd name="connsiteY14" fmla="*/ 4975283 h 4975283"/>
              <a:gd name="connsiteX15" fmla="*/ 5311758 w 6284472"/>
              <a:gd name="connsiteY15" fmla="*/ 4950912 h 4975283"/>
              <a:gd name="connsiteX16" fmla="*/ 5367051 w 6284472"/>
              <a:gd name="connsiteY16" fmla="*/ 4802938 h 4975283"/>
              <a:gd name="connsiteX17" fmla="*/ 5366596 w 6284472"/>
              <a:gd name="connsiteY17" fmla="*/ 4785490 h 4975283"/>
              <a:gd name="connsiteX18" fmla="*/ 5389031 w 6284472"/>
              <a:gd name="connsiteY18" fmla="*/ 4765774 h 4975283"/>
              <a:gd name="connsiteX19" fmla="*/ 6016508 w 6284472"/>
              <a:gd name="connsiteY19" fmla="*/ 4260441 h 4975283"/>
              <a:gd name="connsiteX20" fmla="*/ 6152699 w 6284472"/>
              <a:gd name="connsiteY20" fmla="*/ 4368306 h 4975283"/>
              <a:gd name="connsiteX21" fmla="*/ 6219320 w 6284472"/>
              <a:gd name="connsiteY21" fmla="*/ 4482288 h 4975283"/>
              <a:gd name="connsiteX22" fmla="*/ 6246513 w 6284472"/>
              <a:gd name="connsiteY22" fmla="*/ 4628678 h 4975283"/>
              <a:gd name="connsiteX23" fmla="*/ 6065305 w 6284472"/>
              <a:gd name="connsiteY23" fmla="*/ 4969060 h 4975283"/>
              <a:gd name="connsiteX24" fmla="*/ 6053856 w 6284472"/>
              <a:gd name="connsiteY24" fmla="*/ 4975283 h 4975283"/>
              <a:gd name="connsiteX25" fmla="*/ 5615655 w 6284472"/>
              <a:gd name="connsiteY25" fmla="*/ 4975283 h 4975283"/>
              <a:gd name="connsiteX26" fmla="*/ 5558761 w 6284472"/>
              <a:gd name="connsiteY26" fmla="*/ 4931963 h 4975283"/>
              <a:gd name="connsiteX27" fmla="*/ 5426875 w 6284472"/>
              <a:gd name="connsiteY27" fmla="*/ 4668560 h 4975283"/>
              <a:gd name="connsiteX28" fmla="*/ 5424836 w 6284472"/>
              <a:gd name="connsiteY28" fmla="*/ 4628678 h 4975283"/>
              <a:gd name="connsiteX29" fmla="*/ 5435713 w 6284472"/>
              <a:gd name="connsiteY29" fmla="*/ 4536674 h 4975283"/>
              <a:gd name="connsiteX30" fmla="*/ 5618586 w 6284472"/>
              <a:gd name="connsiteY30" fmla="*/ 4280835 h 4975283"/>
              <a:gd name="connsiteX31" fmla="*/ 5725771 w 6284472"/>
              <a:gd name="connsiteY31" fmla="*/ 4292166 h 4975283"/>
              <a:gd name="connsiteX32" fmla="*/ 5930850 w 6284472"/>
              <a:gd name="connsiteY32" fmla="*/ 4280154 h 4975283"/>
              <a:gd name="connsiteX33" fmla="*/ 5943085 w 6284472"/>
              <a:gd name="connsiteY33" fmla="*/ 4314827 h 4975283"/>
              <a:gd name="connsiteX34" fmla="*/ 5940140 w 6284472"/>
              <a:gd name="connsiteY34" fmla="*/ 4372838 h 4975283"/>
              <a:gd name="connsiteX35" fmla="*/ 5942181 w 6284472"/>
              <a:gd name="connsiteY35" fmla="*/ 4380090 h 4975283"/>
              <a:gd name="connsiteX36" fmla="*/ 5953284 w 6284472"/>
              <a:gd name="connsiteY36" fmla="*/ 4362413 h 4975283"/>
              <a:gd name="connsiteX37" fmla="*/ 6016508 w 6284472"/>
              <a:gd name="connsiteY37" fmla="*/ 4260441 h 4975283"/>
              <a:gd name="connsiteX38" fmla="*/ 5918840 w 6284472"/>
              <a:gd name="connsiteY38" fmla="*/ 4226675 h 4975283"/>
              <a:gd name="connsiteX39" fmla="*/ 5995887 w 6284472"/>
              <a:gd name="connsiteY39" fmla="*/ 4250697 h 4975283"/>
              <a:gd name="connsiteX40" fmla="*/ 5995661 w 6284472"/>
              <a:gd name="connsiteY40" fmla="*/ 4250697 h 4975283"/>
              <a:gd name="connsiteX41" fmla="*/ 5952830 w 6284472"/>
              <a:gd name="connsiteY41" fmla="*/ 4304628 h 4975283"/>
              <a:gd name="connsiteX42" fmla="*/ 5921785 w 6284472"/>
              <a:gd name="connsiteY42" fmla="*/ 4232114 h 4975283"/>
              <a:gd name="connsiteX43" fmla="*/ 5918840 w 6284472"/>
              <a:gd name="connsiteY43" fmla="*/ 4226675 h 4975283"/>
              <a:gd name="connsiteX44" fmla="*/ 6112136 w 6284472"/>
              <a:gd name="connsiteY44" fmla="*/ 4174782 h 4975283"/>
              <a:gd name="connsiteX45" fmla="*/ 6150660 w 6284472"/>
              <a:gd name="connsiteY45" fmla="*/ 4284234 h 4975283"/>
              <a:gd name="connsiteX46" fmla="*/ 6050953 w 6284472"/>
              <a:gd name="connsiteY46" fmla="*/ 4214213 h 4975283"/>
              <a:gd name="connsiteX47" fmla="*/ 6071120 w 6284472"/>
              <a:gd name="connsiteY47" fmla="*/ 4189740 h 4975283"/>
              <a:gd name="connsiteX48" fmla="*/ 6071120 w 6284472"/>
              <a:gd name="connsiteY48" fmla="*/ 4189966 h 4975283"/>
              <a:gd name="connsiteX49" fmla="*/ 6112136 w 6284472"/>
              <a:gd name="connsiteY49" fmla="*/ 4174782 h 4975283"/>
              <a:gd name="connsiteX50" fmla="*/ 0 w 6284472"/>
              <a:gd name="connsiteY50" fmla="*/ 0 h 4975283"/>
              <a:gd name="connsiteX51" fmla="*/ 6284472 w 6284472"/>
              <a:gd name="connsiteY51" fmla="*/ 21619 h 4975283"/>
              <a:gd name="connsiteX52" fmla="*/ 6270405 w 6284472"/>
              <a:gd name="connsiteY52" fmla="*/ 4206292 h 4975283"/>
              <a:gd name="connsiteX53" fmla="*/ 6227508 w 6284472"/>
              <a:gd name="connsiteY53" fmla="*/ 4181213 h 4975283"/>
              <a:gd name="connsiteX54" fmla="*/ 6153151 w 6284472"/>
              <a:gd name="connsiteY54" fmla="*/ 4162547 h 4975283"/>
              <a:gd name="connsiteX55" fmla="*/ 6093327 w 6284472"/>
              <a:gd name="connsiteY55" fmla="*/ 4164812 h 4975283"/>
              <a:gd name="connsiteX56" fmla="*/ 6093781 w 6284472"/>
              <a:gd name="connsiteY56" fmla="*/ 4164360 h 4975283"/>
              <a:gd name="connsiteX57" fmla="*/ 6118935 w 6284472"/>
              <a:gd name="connsiteY57" fmla="*/ 4136486 h 4975283"/>
              <a:gd name="connsiteX58" fmla="*/ 6144767 w 6284472"/>
              <a:gd name="connsiteY58" fmla="*/ 4114278 h 4975283"/>
              <a:gd name="connsiteX59" fmla="*/ 6181931 w 6284472"/>
              <a:gd name="connsiteY59" fmla="*/ 4100455 h 4975283"/>
              <a:gd name="connsiteX60" fmla="*/ 6096726 w 6284472"/>
              <a:gd name="connsiteY60" fmla="*/ 4100455 h 4975283"/>
              <a:gd name="connsiteX61" fmla="*/ 6075652 w 6284472"/>
              <a:gd name="connsiteY61" fmla="*/ 4131728 h 4975283"/>
              <a:gd name="connsiteX62" fmla="*/ 6028064 w 6284472"/>
              <a:gd name="connsiteY62" fmla="*/ 4203562 h 4975283"/>
              <a:gd name="connsiteX63" fmla="*/ 5862867 w 6284472"/>
              <a:gd name="connsiteY63" fmla="*/ 4162999 h 4975283"/>
              <a:gd name="connsiteX64" fmla="*/ 5719426 w 6284472"/>
              <a:gd name="connsiteY64" fmla="*/ 4109520 h 4975283"/>
              <a:gd name="connsiteX65" fmla="*/ 5495312 w 6284472"/>
              <a:gd name="connsiteY65" fmla="*/ 4160280 h 4975283"/>
              <a:gd name="connsiteX66" fmla="*/ 5424156 w 6284472"/>
              <a:gd name="connsiteY66" fmla="*/ 4198576 h 4975283"/>
              <a:gd name="connsiteX67" fmla="*/ 5497350 w 6284472"/>
              <a:gd name="connsiteY67" fmla="*/ 4235061 h 4975283"/>
              <a:gd name="connsiteX68" fmla="*/ 5547884 w 6284472"/>
              <a:gd name="connsiteY68" fmla="*/ 4261119 h 4975283"/>
              <a:gd name="connsiteX69" fmla="*/ 5377476 w 6284472"/>
              <a:gd name="connsiteY69" fmla="*/ 4534861 h 4975283"/>
              <a:gd name="connsiteX70" fmla="*/ 5304055 w 6284472"/>
              <a:gd name="connsiteY70" fmla="*/ 4552538 h 4975283"/>
              <a:gd name="connsiteX71" fmla="*/ 5193697 w 6284472"/>
              <a:gd name="connsiteY71" fmla="*/ 4668334 h 4975283"/>
              <a:gd name="connsiteX72" fmla="*/ 5140443 w 6284472"/>
              <a:gd name="connsiteY72" fmla="*/ 4722718 h 4975283"/>
              <a:gd name="connsiteX73" fmla="*/ 5222248 w 6284472"/>
              <a:gd name="connsiteY73" fmla="*/ 4742433 h 4975283"/>
              <a:gd name="connsiteX74" fmla="*/ 5375434 w 6284472"/>
              <a:gd name="connsiteY74" fmla="*/ 4710482 h 4975283"/>
              <a:gd name="connsiteX75" fmla="*/ 5383821 w 6284472"/>
              <a:gd name="connsiteY75" fmla="*/ 4748552 h 4975283"/>
              <a:gd name="connsiteX76" fmla="*/ 5359573 w 6284472"/>
              <a:gd name="connsiteY76" fmla="*/ 4773026 h 4975283"/>
              <a:gd name="connsiteX77" fmla="*/ 5236070 w 6284472"/>
              <a:gd name="connsiteY77" fmla="*/ 4812909 h 4975283"/>
              <a:gd name="connsiteX78" fmla="*/ 5163330 w 6284472"/>
              <a:gd name="connsiteY78" fmla="*/ 4956351 h 4975283"/>
              <a:gd name="connsiteX79" fmla="*/ 5162530 w 6284472"/>
              <a:gd name="connsiteY79" fmla="*/ 4975283 h 4975283"/>
              <a:gd name="connsiteX80" fmla="*/ 14067 w 6284472"/>
              <a:gd name="connsiteY80" fmla="*/ 4975283 h 4975283"/>
              <a:gd name="connsiteX81" fmla="*/ 0 w 6284472"/>
              <a:gd name="connsiteY81" fmla="*/ 0 h 4975283"/>
              <a:gd name="connsiteX0" fmla="*/ 5500070 w 6284472"/>
              <a:gd name="connsiteY0" fmla="*/ 4954538 h 4975283"/>
              <a:gd name="connsiteX1" fmla="*/ 5524396 w 6284472"/>
              <a:gd name="connsiteY1" fmla="*/ 4975283 h 4975283"/>
              <a:gd name="connsiteX2" fmla="*/ 5493807 w 6284472"/>
              <a:gd name="connsiteY2" fmla="*/ 4975283 h 4975283"/>
              <a:gd name="connsiteX3" fmla="*/ 5500070 w 6284472"/>
              <a:gd name="connsiteY3" fmla="*/ 4954538 h 4975283"/>
              <a:gd name="connsiteX4" fmla="*/ 6270405 w 6284472"/>
              <a:gd name="connsiteY4" fmla="*/ 4797508 h 4975283"/>
              <a:gd name="connsiteX5" fmla="*/ 6270405 w 6284472"/>
              <a:gd name="connsiteY5" fmla="*/ 4975283 h 4975283"/>
              <a:gd name="connsiteX6" fmla="*/ 6147628 w 6284472"/>
              <a:gd name="connsiteY6" fmla="*/ 4975283 h 4975283"/>
              <a:gd name="connsiteX7" fmla="*/ 6165870 w 6284472"/>
              <a:gd name="connsiteY7" fmla="*/ 4960233 h 4975283"/>
              <a:gd name="connsiteX8" fmla="*/ 6265998 w 6284472"/>
              <a:gd name="connsiteY8" fmla="*/ 4811709 h 4975283"/>
              <a:gd name="connsiteX9" fmla="*/ 6270405 w 6284472"/>
              <a:gd name="connsiteY9" fmla="*/ 4797508 h 4975283"/>
              <a:gd name="connsiteX10" fmla="*/ 5389031 w 6284472"/>
              <a:gd name="connsiteY10" fmla="*/ 4765774 h 4975283"/>
              <a:gd name="connsiteX11" fmla="*/ 5429820 w 6284472"/>
              <a:gd name="connsiteY11" fmla="*/ 4860043 h 4975283"/>
              <a:gd name="connsiteX12" fmla="*/ 5368183 w 6284472"/>
              <a:gd name="connsiteY12" fmla="*/ 4940941 h 4975283"/>
              <a:gd name="connsiteX13" fmla="*/ 5358847 w 6284472"/>
              <a:gd name="connsiteY13" fmla="*/ 4975283 h 4975283"/>
              <a:gd name="connsiteX14" fmla="*/ 5288372 w 6284472"/>
              <a:gd name="connsiteY14" fmla="*/ 4975283 h 4975283"/>
              <a:gd name="connsiteX15" fmla="*/ 5311758 w 6284472"/>
              <a:gd name="connsiteY15" fmla="*/ 4950912 h 4975283"/>
              <a:gd name="connsiteX16" fmla="*/ 5367051 w 6284472"/>
              <a:gd name="connsiteY16" fmla="*/ 4802938 h 4975283"/>
              <a:gd name="connsiteX17" fmla="*/ 5366596 w 6284472"/>
              <a:gd name="connsiteY17" fmla="*/ 4785490 h 4975283"/>
              <a:gd name="connsiteX18" fmla="*/ 5389031 w 6284472"/>
              <a:gd name="connsiteY18" fmla="*/ 4765774 h 4975283"/>
              <a:gd name="connsiteX19" fmla="*/ 6016508 w 6284472"/>
              <a:gd name="connsiteY19" fmla="*/ 4260441 h 4975283"/>
              <a:gd name="connsiteX20" fmla="*/ 6152699 w 6284472"/>
              <a:gd name="connsiteY20" fmla="*/ 4368306 h 4975283"/>
              <a:gd name="connsiteX21" fmla="*/ 6219320 w 6284472"/>
              <a:gd name="connsiteY21" fmla="*/ 4482288 h 4975283"/>
              <a:gd name="connsiteX22" fmla="*/ 6246513 w 6284472"/>
              <a:gd name="connsiteY22" fmla="*/ 4628678 h 4975283"/>
              <a:gd name="connsiteX23" fmla="*/ 6065305 w 6284472"/>
              <a:gd name="connsiteY23" fmla="*/ 4969060 h 4975283"/>
              <a:gd name="connsiteX24" fmla="*/ 6053856 w 6284472"/>
              <a:gd name="connsiteY24" fmla="*/ 4975283 h 4975283"/>
              <a:gd name="connsiteX25" fmla="*/ 5615655 w 6284472"/>
              <a:gd name="connsiteY25" fmla="*/ 4975283 h 4975283"/>
              <a:gd name="connsiteX26" fmla="*/ 5558761 w 6284472"/>
              <a:gd name="connsiteY26" fmla="*/ 4931963 h 4975283"/>
              <a:gd name="connsiteX27" fmla="*/ 5426875 w 6284472"/>
              <a:gd name="connsiteY27" fmla="*/ 4668560 h 4975283"/>
              <a:gd name="connsiteX28" fmla="*/ 5424836 w 6284472"/>
              <a:gd name="connsiteY28" fmla="*/ 4628678 h 4975283"/>
              <a:gd name="connsiteX29" fmla="*/ 5435713 w 6284472"/>
              <a:gd name="connsiteY29" fmla="*/ 4536674 h 4975283"/>
              <a:gd name="connsiteX30" fmla="*/ 5618586 w 6284472"/>
              <a:gd name="connsiteY30" fmla="*/ 4280835 h 4975283"/>
              <a:gd name="connsiteX31" fmla="*/ 5725771 w 6284472"/>
              <a:gd name="connsiteY31" fmla="*/ 4292166 h 4975283"/>
              <a:gd name="connsiteX32" fmla="*/ 5930850 w 6284472"/>
              <a:gd name="connsiteY32" fmla="*/ 4280154 h 4975283"/>
              <a:gd name="connsiteX33" fmla="*/ 5943085 w 6284472"/>
              <a:gd name="connsiteY33" fmla="*/ 4314827 h 4975283"/>
              <a:gd name="connsiteX34" fmla="*/ 5940140 w 6284472"/>
              <a:gd name="connsiteY34" fmla="*/ 4372838 h 4975283"/>
              <a:gd name="connsiteX35" fmla="*/ 5942181 w 6284472"/>
              <a:gd name="connsiteY35" fmla="*/ 4380090 h 4975283"/>
              <a:gd name="connsiteX36" fmla="*/ 5953284 w 6284472"/>
              <a:gd name="connsiteY36" fmla="*/ 4362413 h 4975283"/>
              <a:gd name="connsiteX37" fmla="*/ 6016508 w 6284472"/>
              <a:gd name="connsiteY37" fmla="*/ 4260441 h 4975283"/>
              <a:gd name="connsiteX38" fmla="*/ 5918840 w 6284472"/>
              <a:gd name="connsiteY38" fmla="*/ 4226675 h 4975283"/>
              <a:gd name="connsiteX39" fmla="*/ 5995887 w 6284472"/>
              <a:gd name="connsiteY39" fmla="*/ 4250697 h 4975283"/>
              <a:gd name="connsiteX40" fmla="*/ 5995661 w 6284472"/>
              <a:gd name="connsiteY40" fmla="*/ 4250697 h 4975283"/>
              <a:gd name="connsiteX41" fmla="*/ 5952830 w 6284472"/>
              <a:gd name="connsiteY41" fmla="*/ 4304628 h 4975283"/>
              <a:gd name="connsiteX42" fmla="*/ 5921785 w 6284472"/>
              <a:gd name="connsiteY42" fmla="*/ 4232114 h 4975283"/>
              <a:gd name="connsiteX43" fmla="*/ 5918840 w 6284472"/>
              <a:gd name="connsiteY43" fmla="*/ 4226675 h 4975283"/>
              <a:gd name="connsiteX44" fmla="*/ 6112136 w 6284472"/>
              <a:gd name="connsiteY44" fmla="*/ 4174782 h 4975283"/>
              <a:gd name="connsiteX45" fmla="*/ 6150660 w 6284472"/>
              <a:gd name="connsiteY45" fmla="*/ 4284234 h 4975283"/>
              <a:gd name="connsiteX46" fmla="*/ 6050953 w 6284472"/>
              <a:gd name="connsiteY46" fmla="*/ 4214213 h 4975283"/>
              <a:gd name="connsiteX47" fmla="*/ 6071120 w 6284472"/>
              <a:gd name="connsiteY47" fmla="*/ 4189740 h 4975283"/>
              <a:gd name="connsiteX48" fmla="*/ 6071120 w 6284472"/>
              <a:gd name="connsiteY48" fmla="*/ 4189966 h 4975283"/>
              <a:gd name="connsiteX49" fmla="*/ 6112136 w 6284472"/>
              <a:gd name="connsiteY49" fmla="*/ 4174782 h 4975283"/>
              <a:gd name="connsiteX50" fmla="*/ 0 w 6284472"/>
              <a:gd name="connsiteY50" fmla="*/ 0 h 4975283"/>
              <a:gd name="connsiteX51" fmla="*/ 6284472 w 6284472"/>
              <a:gd name="connsiteY51" fmla="*/ 21619 h 4975283"/>
              <a:gd name="connsiteX52" fmla="*/ 6270405 w 6284472"/>
              <a:gd name="connsiteY52" fmla="*/ 4206292 h 4975283"/>
              <a:gd name="connsiteX53" fmla="*/ 6227508 w 6284472"/>
              <a:gd name="connsiteY53" fmla="*/ 4181213 h 4975283"/>
              <a:gd name="connsiteX54" fmla="*/ 6153151 w 6284472"/>
              <a:gd name="connsiteY54" fmla="*/ 4162547 h 4975283"/>
              <a:gd name="connsiteX55" fmla="*/ 6093327 w 6284472"/>
              <a:gd name="connsiteY55" fmla="*/ 4164812 h 4975283"/>
              <a:gd name="connsiteX56" fmla="*/ 6093781 w 6284472"/>
              <a:gd name="connsiteY56" fmla="*/ 4164360 h 4975283"/>
              <a:gd name="connsiteX57" fmla="*/ 6118935 w 6284472"/>
              <a:gd name="connsiteY57" fmla="*/ 4136486 h 4975283"/>
              <a:gd name="connsiteX58" fmla="*/ 6144767 w 6284472"/>
              <a:gd name="connsiteY58" fmla="*/ 4114278 h 4975283"/>
              <a:gd name="connsiteX59" fmla="*/ 6181931 w 6284472"/>
              <a:gd name="connsiteY59" fmla="*/ 4100455 h 4975283"/>
              <a:gd name="connsiteX60" fmla="*/ 6096726 w 6284472"/>
              <a:gd name="connsiteY60" fmla="*/ 4100455 h 4975283"/>
              <a:gd name="connsiteX61" fmla="*/ 6075652 w 6284472"/>
              <a:gd name="connsiteY61" fmla="*/ 4131728 h 4975283"/>
              <a:gd name="connsiteX62" fmla="*/ 6028064 w 6284472"/>
              <a:gd name="connsiteY62" fmla="*/ 4203562 h 4975283"/>
              <a:gd name="connsiteX63" fmla="*/ 5862867 w 6284472"/>
              <a:gd name="connsiteY63" fmla="*/ 4162999 h 4975283"/>
              <a:gd name="connsiteX64" fmla="*/ 5719426 w 6284472"/>
              <a:gd name="connsiteY64" fmla="*/ 4109520 h 4975283"/>
              <a:gd name="connsiteX65" fmla="*/ 5495312 w 6284472"/>
              <a:gd name="connsiteY65" fmla="*/ 4160280 h 4975283"/>
              <a:gd name="connsiteX66" fmla="*/ 5424156 w 6284472"/>
              <a:gd name="connsiteY66" fmla="*/ 4198576 h 4975283"/>
              <a:gd name="connsiteX67" fmla="*/ 5497350 w 6284472"/>
              <a:gd name="connsiteY67" fmla="*/ 4235061 h 4975283"/>
              <a:gd name="connsiteX68" fmla="*/ 5547884 w 6284472"/>
              <a:gd name="connsiteY68" fmla="*/ 4261119 h 4975283"/>
              <a:gd name="connsiteX69" fmla="*/ 5377476 w 6284472"/>
              <a:gd name="connsiteY69" fmla="*/ 4534861 h 4975283"/>
              <a:gd name="connsiteX70" fmla="*/ 5304055 w 6284472"/>
              <a:gd name="connsiteY70" fmla="*/ 4552538 h 4975283"/>
              <a:gd name="connsiteX71" fmla="*/ 5193697 w 6284472"/>
              <a:gd name="connsiteY71" fmla="*/ 4668334 h 4975283"/>
              <a:gd name="connsiteX72" fmla="*/ 5140443 w 6284472"/>
              <a:gd name="connsiteY72" fmla="*/ 4722718 h 4975283"/>
              <a:gd name="connsiteX73" fmla="*/ 5222248 w 6284472"/>
              <a:gd name="connsiteY73" fmla="*/ 4742433 h 4975283"/>
              <a:gd name="connsiteX74" fmla="*/ 5375434 w 6284472"/>
              <a:gd name="connsiteY74" fmla="*/ 4710482 h 4975283"/>
              <a:gd name="connsiteX75" fmla="*/ 5383821 w 6284472"/>
              <a:gd name="connsiteY75" fmla="*/ 4748552 h 4975283"/>
              <a:gd name="connsiteX76" fmla="*/ 5359573 w 6284472"/>
              <a:gd name="connsiteY76" fmla="*/ 4773026 h 4975283"/>
              <a:gd name="connsiteX77" fmla="*/ 5236070 w 6284472"/>
              <a:gd name="connsiteY77" fmla="*/ 4812909 h 4975283"/>
              <a:gd name="connsiteX78" fmla="*/ 5163330 w 6284472"/>
              <a:gd name="connsiteY78" fmla="*/ 4956351 h 4975283"/>
              <a:gd name="connsiteX79" fmla="*/ 5162530 w 6284472"/>
              <a:gd name="connsiteY79" fmla="*/ 4975283 h 4975283"/>
              <a:gd name="connsiteX80" fmla="*/ 14067 w 6284472"/>
              <a:gd name="connsiteY80" fmla="*/ 4975283 h 4975283"/>
              <a:gd name="connsiteX81" fmla="*/ 0 w 6284472"/>
              <a:gd name="connsiteY81" fmla="*/ 0 h 4975283"/>
              <a:gd name="connsiteX0" fmla="*/ 5500070 w 6270405"/>
              <a:gd name="connsiteY0" fmla="*/ 4961054 h 4981799"/>
              <a:gd name="connsiteX1" fmla="*/ 5524396 w 6270405"/>
              <a:gd name="connsiteY1" fmla="*/ 4981799 h 4981799"/>
              <a:gd name="connsiteX2" fmla="*/ 5493807 w 6270405"/>
              <a:gd name="connsiteY2" fmla="*/ 4981799 h 4981799"/>
              <a:gd name="connsiteX3" fmla="*/ 5500070 w 6270405"/>
              <a:gd name="connsiteY3" fmla="*/ 4961054 h 4981799"/>
              <a:gd name="connsiteX4" fmla="*/ 6270405 w 6270405"/>
              <a:gd name="connsiteY4" fmla="*/ 4804024 h 4981799"/>
              <a:gd name="connsiteX5" fmla="*/ 6270405 w 6270405"/>
              <a:gd name="connsiteY5" fmla="*/ 4981799 h 4981799"/>
              <a:gd name="connsiteX6" fmla="*/ 6147628 w 6270405"/>
              <a:gd name="connsiteY6" fmla="*/ 4981799 h 4981799"/>
              <a:gd name="connsiteX7" fmla="*/ 6165870 w 6270405"/>
              <a:gd name="connsiteY7" fmla="*/ 4966749 h 4981799"/>
              <a:gd name="connsiteX8" fmla="*/ 6265998 w 6270405"/>
              <a:gd name="connsiteY8" fmla="*/ 4818225 h 4981799"/>
              <a:gd name="connsiteX9" fmla="*/ 6270405 w 6270405"/>
              <a:gd name="connsiteY9" fmla="*/ 4804024 h 4981799"/>
              <a:gd name="connsiteX10" fmla="*/ 5389031 w 6270405"/>
              <a:gd name="connsiteY10" fmla="*/ 4772290 h 4981799"/>
              <a:gd name="connsiteX11" fmla="*/ 5429820 w 6270405"/>
              <a:gd name="connsiteY11" fmla="*/ 4866559 h 4981799"/>
              <a:gd name="connsiteX12" fmla="*/ 5368183 w 6270405"/>
              <a:gd name="connsiteY12" fmla="*/ 4947457 h 4981799"/>
              <a:gd name="connsiteX13" fmla="*/ 5358847 w 6270405"/>
              <a:gd name="connsiteY13" fmla="*/ 4981799 h 4981799"/>
              <a:gd name="connsiteX14" fmla="*/ 5288372 w 6270405"/>
              <a:gd name="connsiteY14" fmla="*/ 4981799 h 4981799"/>
              <a:gd name="connsiteX15" fmla="*/ 5311758 w 6270405"/>
              <a:gd name="connsiteY15" fmla="*/ 4957428 h 4981799"/>
              <a:gd name="connsiteX16" fmla="*/ 5367051 w 6270405"/>
              <a:gd name="connsiteY16" fmla="*/ 4809454 h 4981799"/>
              <a:gd name="connsiteX17" fmla="*/ 5366596 w 6270405"/>
              <a:gd name="connsiteY17" fmla="*/ 4792006 h 4981799"/>
              <a:gd name="connsiteX18" fmla="*/ 5389031 w 6270405"/>
              <a:gd name="connsiteY18" fmla="*/ 4772290 h 4981799"/>
              <a:gd name="connsiteX19" fmla="*/ 6016508 w 6270405"/>
              <a:gd name="connsiteY19" fmla="*/ 4266957 h 4981799"/>
              <a:gd name="connsiteX20" fmla="*/ 6152699 w 6270405"/>
              <a:gd name="connsiteY20" fmla="*/ 4374822 h 4981799"/>
              <a:gd name="connsiteX21" fmla="*/ 6219320 w 6270405"/>
              <a:gd name="connsiteY21" fmla="*/ 4488804 h 4981799"/>
              <a:gd name="connsiteX22" fmla="*/ 6246513 w 6270405"/>
              <a:gd name="connsiteY22" fmla="*/ 4635194 h 4981799"/>
              <a:gd name="connsiteX23" fmla="*/ 6065305 w 6270405"/>
              <a:gd name="connsiteY23" fmla="*/ 4975576 h 4981799"/>
              <a:gd name="connsiteX24" fmla="*/ 6053856 w 6270405"/>
              <a:gd name="connsiteY24" fmla="*/ 4981799 h 4981799"/>
              <a:gd name="connsiteX25" fmla="*/ 5615655 w 6270405"/>
              <a:gd name="connsiteY25" fmla="*/ 4981799 h 4981799"/>
              <a:gd name="connsiteX26" fmla="*/ 5558761 w 6270405"/>
              <a:gd name="connsiteY26" fmla="*/ 4938479 h 4981799"/>
              <a:gd name="connsiteX27" fmla="*/ 5426875 w 6270405"/>
              <a:gd name="connsiteY27" fmla="*/ 4675076 h 4981799"/>
              <a:gd name="connsiteX28" fmla="*/ 5424836 w 6270405"/>
              <a:gd name="connsiteY28" fmla="*/ 4635194 h 4981799"/>
              <a:gd name="connsiteX29" fmla="*/ 5435713 w 6270405"/>
              <a:gd name="connsiteY29" fmla="*/ 4543190 h 4981799"/>
              <a:gd name="connsiteX30" fmla="*/ 5618586 w 6270405"/>
              <a:gd name="connsiteY30" fmla="*/ 4287351 h 4981799"/>
              <a:gd name="connsiteX31" fmla="*/ 5725771 w 6270405"/>
              <a:gd name="connsiteY31" fmla="*/ 4298682 h 4981799"/>
              <a:gd name="connsiteX32" fmla="*/ 5930850 w 6270405"/>
              <a:gd name="connsiteY32" fmla="*/ 4286670 h 4981799"/>
              <a:gd name="connsiteX33" fmla="*/ 5943085 w 6270405"/>
              <a:gd name="connsiteY33" fmla="*/ 4321343 h 4981799"/>
              <a:gd name="connsiteX34" fmla="*/ 5940140 w 6270405"/>
              <a:gd name="connsiteY34" fmla="*/ 4379354 h 4981799"/>
              <a:gd name="connsiteX35" fmla="*/ 5942181 w 6270405"/>
              <a:gd name="connsiteY35" fmla="*/ 4386606 h 4981799"/>
              <a:gd name="connsiteX36" fmla="*/ 5953284 w 6270405"/>
              <a:gd name="connsiteY36" fmla="*/ 4368929 h 4981799"/>
              <a:gd name="connsiteX37" fmla="*/ 6016508 w 6270405"/>
              <a:gd name="connsiteY37" fmla="*/ 4266957 h 4981799"/>
              <a:gd name="connsiteX38" fmla="*/ 5918840 w 6270405"/>
              <a:gd name="connsiteY38" fmla="*/ 4233191 h 4981799"/>
              <a:gd name="connsiteX39" fmla="*/ 5995887 w 6270405"/>
              <a:gd name="connsiteY39" fmla="*/ 4257213 h 4981799"/>
              <a:gd name="connsiteX40" fmla="*/ 5995661 w 6270405"/>
              <a:gd name="connsiteY40" fmla="*/ 4257213 h 4981799"/>
              <a:gd name="connsiteX41" fmla="*/ 5952830 w 6270405"/>
              <a:gd name="connsiteY41" fmla="*/ 4311144 h 4981799"/>
              <a:gd name="connsiteX42" fmla="*/ 5921785 w 6270405"/>
              <a:gd name="connsiteY42" fmla="*/ 4238630 h 4981799"/>
              <a:gd name="connsiteX43" fmla="*/ 5918840 w 6270405"/>
              <a:gd name="connsiteY43" fmla="*/ 4233191 h 4981799"/>
              <a:gd name="connsiteX44" fmla="*/ 6112136 w 6270405"/>
              <a:gd name="connsiteY44" fmla="*/ 4181298 h 4981799"/>
              <a:gd name="connsiteX45" fmla="*/ 6150660 w 6270405"/>
              <a:gd name="connsiteY45" fmla="*/ 4290750 h 4981799"/>
              <a:gd name="connsiteX46" fmla="*/ 6050953 w 6270405"/>
              <a:gd name="connsiteY46" fmla="*/ 4220729 h 4981799"/>
              <a:gd name="connsiteX47" fmla="*/ 6071120 w 6270405"/>
              <a:gd name="connsiteY47" fmla="*/ 4196256 h 4981799"/>
              <a:gd name="connsiteX48" fmla="*/ 6071120 w 6270405"/>
              <a:gd name="connsiteY48" fmla="*/ 4196482 h 4981799"/>
              <a:gd name="connsiteX49" fmla="*/ 6112136 w 6270405"/>
              <a:gd name="connsiteY49" fmla="*/ 4181298 h 4981799"/>
              <a:gd name="connsiteX50" fmla="*/ 0 w 6270405"/>
              <a:gd name="connsiteY50" fmla="*/ 6516 h 4981799"/>
              <a:gd name="connsiteX51" fmla="*/ 6256337 w 6270405"/>
              <a:gd name="connsiteY51" fmla="*/ 0 h 4981799"/>
              <a:gd name="connsiteX52" fmla="*/ 6270405 w 6270405"/>
              <a:gd name="connsiteY52" fmla="*/ 4212808 h 4981799"/>
              <a:gd name="connsiteX53" fmla="*/ 6227508 w 6270405"/>
              <a:gd name="connsiteY53" fmla="*/ 4187729 h 4981799"/>
              <a:gd name="connsiteX54" fmla="*/ 6153151 w 6270405"/>
              <a:gd name="connsiteY54" fmla="*/ 4169063 h 4981799"/>
              <a:gd name="connsiteX55" fmla="*/ 6093327 w 6270405"/>
              <a:gd name="connsiteY55" fmla="*/ 4171328 h 4981799"/>
              <a:gd name="connsiteX56" fmla="*/ 6093781 w 6270405"/>
              <a:gd name="connsiteY56" fmla="*/ 4170876 h 4981799"/>
              <a:gd name="connsiteX57" fmla="*/ 6118935 w 6270405"/>
              <a:gd name="connsiteY57" fmla="*/ 4143002 h 4981799"/>
              <a:gd name="connsiteX58" fmla="*/ 6144767 w 6270405"/>
              <a:gd name="connsiteY58" fmla="*/ 4120794 h 4981799"/>
              <a:gd name="connsiteX59" fmla="*/ 6181931 w 6270405"/>
              <a:gd name="connsiteY59" fmla="*/ 4106971 h 4981799"/>
              <a:gd name="connsiteX60" fmla="*/ 6096726 w 6270405"/>
              <a:gd name="connsiteY60" fmla="*/ 4106971 h 4981799"/>
              <a:gd name="connsiteX61" fmla="*/ 6075652 w 6270405"/>
              <a:gd name="connsiteY61" fmla="*/ 4138244 h 4981799"/>
              <a:gd name="connsiteX62" fmla="*/ 6028064 w 6270405"/>
              <a:gd name="connsiteY62" fmla="*/ 4210078 h 4981799"/>
              <a:gd name="connsiteX63" fmla="*/ 5862867 w 6270405"/>
              <a:gd name="connsiteY63" fmla="*/ 4169515 h 4981799"/>
              <a:gd name="connsiteX64" fmla="*/ 5719426 w 6270405"/>
              <a:gd name="connsiteY64" fmla="*/ 4116036 h 4981799"/>
              <a:gd name="connsiteX65" fmla="*/ 5495312 w 6270405"/>
              <a:gd name="connsiteY65" fmla="*/ 4166796 h 4981799"/>
              <a:gd name="connsiteX66" fmla="*/ 5424156 w 6270405"/>
              <a:gd name="connsiteY66" fmla="*/ 4205092 h 4981799"/>
              <a:gd name="connsiteX67" fmla="*/ 5497350 w 6270405"/>
              <a:gd name="connsiteY67" fmla="*/ 4241577 h 4981799"/>
              <a:gd name="connsiteX68" fmla="*/ 5547884 w 6270405"/>
              <a:gd name="connsiteY68" fmla="*/ 4267635 h 4981799"/>
              <a:gd name="connsiteX69" fmla="*/ 5377476 w 6270405"/>
              <a:gd name="connsiteY69" fmla="*/ 4541377 h 4981799"/>
              <a:gd name="connsiteX70" fmla="*/ 5304055 w 6270405"/>
              <a:gd name="connsiteY70" fmla="*/ 4559054 h 4981799"/>
              <a:gd name="connsiteX71" fmla="*/ 5193697 w 6270405"/>
              <a:gd name="connsiteY71" fmla="*/ 4674850 h 4981799"/>
              <a:gd name="connsiteX72" fmla="*/ 5140443 w 6270405"/>
              <a:gd name="connsiteY72" fmla="*/ 4729234 h 4981799"/>
              <a:gd name="connsiteX73" fmla="*/ 5222248 w 6270405"/>
              <a:gd name="connsiteY73" fmla="*/ 4748949 h 4981799"/>
              <a:gd name="connsiteX74" fmla="*/ 5375434 w 6270405"/>
              <a:gd name="connsiteY74" fmla="*/ 4716998 h 4981799"/>
              <a:gd name="connsiteX75" fmla="*/ 5383821 w 6270405"/>
              <a:gd name="connsiteY75" fmla="*/ 4755068 h 4981799"/>
              <a:gd name="connsiteX76" fmla="*/ 5359573 w 6270405"/>
              <a:gd name="connsiteY76" fmla="*/ 4779542 h 4981799"/>
              <a:gd name="connsiteX77" fmla="*/ 5236070 w 6270405"/>
              <a:gd name="connsiteY77" fmla="*/ 4819425 h 4981799"/>
              <a:gd name="connsiteX78" fmla="*/ 5163330 w 6270405"/>
              <a:gd name="connsiteY78" fmla="*/ 4962867 h 4981799"/>
              <a:gd name="connsiteX79" fmla="*/ 5162530 w 6270405"/>
              <a:gd name="connsiteY79" fmla="*/ 4981799 h 4981799"/>
              <a:gd name="connsiteX80" fmla="*/ 14067 w 6270405"/>
              <a:gd name="connsiteY80" fmla="*/ 4981799 h 4981799"/>
              <a:gd name="connsiteX81" fmla="*/ 0 w 6270405"/>
              <a:gd name="connsiteY81" fmla="*/ 6516 h 4981799"/>
              <a:gd name="connsiteX0" fmla="*/ 5500070 w 6270405"/>
              <a:gd name="connsiteY0" fmla="*/ 4961054 h 4981799"/>
              <a:gd name="connsiteX1" fmla="*/ 5524396 w 6270405"/>
              <a:gd name="connsiteY1" fmla="*/ 4981799 h 4981799"/>
              <a:gd name="connsiteX2" fmla="*/ 5493807 w 6270405"/>
              <a:gd name="connsiteY2" fmla="*/ 4981799 h 4981799"/>
              <a:gd name="connsiteX3" fmla="*/ 5500070 w 6270405"/>
              <a:gd name="connsiteY3" fmla="*/ 4961054 h 4981799"/>
              <a:gd name="connsiteX4" fmla="*/ 6270405 w 6270405"/>
              <a:gd name="connsiteY4" fmla="*/ 4804024 h 4981799"/>
              <a:gd name="connsiteX5" fmla="*/ 6270405 w 6270405"/>
              <a:gd name="connsiteY5" fmla="*/ 4981799 h 4981799"/>
              <a:gd name="connsiteX6" fmla="*/ 6147628 w 6270405"/>
              <a:gd name="connsiteY6" fmla="*/ 4981799 h 4981799"/>
              <a:gd name="connsiteX7" fmla="*/ 6165870 w 6270405"/>
              <a:gd name="connsiteY7" fmla="*/ 4966749 h 4981799"/>
              <a:gd name="connsiteX8" fmla="*/ 6265998 w 6270405"/>
              <a:gd name="connsiteY8" fmla="*/ 4818225 h 4981799"/>
              <a:gd name="connsiteX9" fmla="*/ 6270405 w 6270405"/>
              <a:gd name="connsiteY9" fmla="*/ 4804024 h 4981799"/>
              <a:gd name="connsiteX10" fmla="*/ 5389031 w 6270405"/>
              <a:gd name="connsiteY10" fmla="*/ 4772290 h 4981799"/>
              <a:gd name="connsiteX11" fmla="*/ 5429820 w 6270405"/>
              <a:gd name="connsiteY11" fmla="*/ 4866559 h 4981799"/>
              <a:gd name="connsiteX12" fmla="*/ 5368183 w 6270405"/>
              <a:gd name="connsiteY12" fmla="*/ 4947457 h 4981799"/>
              <a:gd name="connsiteX13" fmla="*/ 5358847 w 6270405"/>
              <a:gd name="connsiteY13" fmla="*/ 4981799 h 4981799"/>
              <a:gd name="connsiteX14" fmla="*/ 5288372 w 6270405"/>
              <a:gd name="connsiteY14" fmla="*/ 4981799 h 4981799"/>
              <a:gd name="connsiteX15" fmla="*/ 5311758 w 6270405"/>
              <a:gd name="connsiteY15" fmla="*/ 4957428 h 4981799"/>
              <a:gd name="connsiteX16" fmla="*/ 5367051 w 6270405"/>
              <a:gd name="connsiteY16" fmla="*/ 4809454 h 4981799"/>
              <a:gd name="connsiteX17" fmla="*/ 5366596 w 6270405"/>
              <a:gd name="connsiteY17" fmla="*/ 4792006 h 4981799"/>
              <a:gd name="connsiteX18" fmla="*/ 5389031 w 6270405"/>
              <a:gd name="connsiteY18" fmla="*/ 4772290 h 4981799"/>
              <a:gd name="connsiteX19" fmla="*/ 6016508 w 6270405"/>
              <a:gd name="connsiteY19" fmla="*/ 4266957 h 4981799"/>
              <a:gd name="connsiteX20" fmla="*/ 6152699 w 6270405"/>
              <a:gd name="connsiteY20" fmla="*/ 4374822 h 4981799"/>
              <a:gd name="connsiteX21" fmla="*/ 6219320 w 6270405"/>
              <a:gd name="connsiteY21" fmla="*/ 4488804 h 4981799"/>
              <a:gd name="connsiteX22" fmla="*/ 6246513 w 6270405"/>
              <a:gd name="connsiteY22" fmla="*/ 4635194 h 4981799"/>
              <a:gd name="connsiteX23" fmla="*/ 6065305 w 6270405"/>
              <a:gd name="connsiteY23" fmla="*/ 4975576 h 4981799"/>
              <a:gd name="connsiteX24" fmla="*/ 6053856 w 6270405"/>
              <a:gd name="connsiteY24" fmla="*/ 4981799 h 4981799"/>
              <a:gd name="connsiteX25" fmla="*/ 5615655 w 6270405"/>
              <a:gd name="connsiteY25" fmla="*/ 4981799 h 4981799"/>
              <a:gd name="connsiteX26" fmla="*/ 5558761 w 6270405"/>
              <a:gd name="connsiteY26" fmla="*/ 4938479 h 4981799"/>
              <a:gd name="connsiteX27" fmla="*/ 5426875 w 6270405"/>
              <a:gd name="connsiteY27" fmla="*/ 4675076 h 4981799"/>
              <a:gd name="connsiteX28" fmla="*/ 5424836 w 6270405"/>
              <a:gd name="connsiteY28" fmla="*/ 4635194 h 4981799"/>
              <a:gd name="connsiteX29" fmla="*/ 5435713 w 6270405"/>
              <a:gd name="connsiteY29" fmla="*/ 4543190 h 4981799"/>
              <a:gd name="connsiteX30" fmla="*/ 5618586 w 6270405"/>
              <a:gd name="connsiteY30" fmla="*/ 4287351 h 4981799"/>
              <a:gd name="connsiteX31" fmla="*/ 5725771 w 6270405"/>
              <a:gd name="connsiteY31" fmla="*/ 4298682 h 4981799"/>
              <a:gd name="connsiteX32" fmla="*/ 5930850 w 6270405"/>
              <a:gd name="connsiteY32" fmla="*/ 4286670 h 4981799"/>
              <a:gd name="connsiteX33" fmla="*/ 5943085 w 6270405"/>
              <a:gd name="connsiteY33" fmla="*/ 4321343 h 4981799"/>
              <a:gd name="connsiteX34" fmla="*/ 5940140 w 6270405"/>
              <a:gd name="connsiteY34" fmla="*/ 4379354 h 4981799"/>
              <a:gd name="connsiteX35" fmla="*/ 5942181 w 6270405"/>
              <a:gd name="connsiteY35" fmla="*/ 4386606 h 4981799"/>
              <a:gd name="connsiteX36" fmla="*/ 5953284 w 6270405"/>
              <a:gd name="connsiteY36" fmla="*/ 4368929 h 4981799"/>
              <a:gd name="connsiteX37" fmla="*/ 6016508 w 6270405"/>
              <a:gd name="connsiteY37" fmla="*/ 4266957 h 4981799"/>
              <a:gd name="connsiteX38" fmla="*/ 5918840 w 6270405"/>
              <a:gd name="connsiteY38" fmla="*/ 4233191 h 4981799"/>
              <a:gd name="connsiteX39" fmla="*/ 5995887 w 6270405"/>
              <a:gd name="connsiteY39" fmla="*/ 4257213 h 4981799"/>
              <a:gd name="connsiteX40" fmla="*/ 5995661 w 6270405"/>
              <a:gd name="connsiteY40" fmla="*/ 4257213 h 4981799"/>
              <a:gd name="connsiteX41" fmla="*/ 5952830 w 6270405"/>
              <a:gd name="connsiteY41" fmla="*/ 4311144 h 4981799"/>
              <a:gd name="connsiteX42" fmla="*/ 5921785 w 6270405"/>
              <a:gd name="connsiteY42" fmla="*/ 4238630 h 4981799"/>
              <a:gd name="connsiteX43" fmla="*/ 5918840 w 6270405"/>
              <a:gd name="connsiteY43" fmla="*/ 4233191 h 4981799"/>
              <a:gd name="connsiteX44" fmla="*/ 6112136 w 6270405"/>
              <a:gd name="connsiteY44" fmla="*/ 4181298 h 4981799"/>
              <a:gd name="connsiteX45" fmla="*/ 6150660 w 6270405"/>
              <a:gd name="connsiteY45" fmla="*/ 4290750 h 4981799"/>
              <a:gd name="connsiteX46" fmla="*/ 6050953 w 6270405"/>
              <a:gd name="connsiteY46" fmla="*/ 4220729 h 4981799"/>
              <a:gd name="connsiteX47" fmla="*/ 6071120 w 6270405"/>
              <a:gd name="connsiteY47" fmla="*/ 4196256 h 4981799"/>
              <a:gd name="connsiteX48" fmla="*/ 6071120 w 6270405"/>
              <a:gd name="connsiteY48" fmla="*/ 4196482 h 4981799"/>
              <a:gd name="connsiteX49" fmla="*/ 6112136 w 6270405"/>
              <a:gd name="connsiteY49" fmla="*/ 4181298 h 4981799"/>
              <a:gd name="connsiteX50" fmla="*/ 0 w 6270405"/>
              <a:gd name="connsiteY50" fmla="*/ 6516 h 4981799"/>
              <a:gd name="connsiteX51" fmla="*/ 6256337 w 6270405"/>
              <a:gd name="connsiteY51" fmla="*/ 0 h 4981799"/>
              <a:gd name="connsiteX52" fmla="*/ 6270405 w 6270405"/>
              <a:gd name="connsiteY52" fmla="*/ 4212808 h 4981799"/>
              <a:gd name="connsiteX53" fmla="*/ 6227508 w 6270405"/>
              <a:gd name="connsiteY53" fmla="*/ 4187729 h 4981799"/>
              <a:gd name="connsiteX54" fmla="*/ 6153151 w 6270405"/>
              <a:gd name="connsiteY54" fmla="*/ 4169063 h 4981799"/>
              <a:gd name="connsiteX55" fmla="*/ 6093327 w 6270405"/>
              <a:gd name="connsiteY55" fmla="*/ 4171328 h 4981799"/>
              <a:gd name="connsiteX56" fmla="*/ 6093781 w 6270405"/>
              <a:gd name="connsiteY56" fmla="*/ 4170876 h 4981799"/>
              <a:gd name="connsiteX57" fmla="*/ 6118935 w 6270405"/>
              <a:gd name="connsiteY57" fmla="*/ 4143002 h 4981799"/>
              <a:gd name="connsiteX58" fmla="*/ 6144767 w 6270405"/>
              <a:gd name="connsiteY58" fmla="*/ 4120794 h 4981799"/>
              <a:gd name="connsiteX59" fmla="*/ 6181931 w 6270405"/>
              <a:gd name="connsiteY59" fmla="*/ 4106971 h 4981799"/>
              <a:gd name="connsiteX60" fmla="*/ 6096726 w 6270405"/>
              <a:gd name="connsiteY60" fmla="*/ 4106971 h 4981799"/>
              <a:gd name="connsiteX61" fmla="*/ 6075652 w 6270405"/>
              <a:gd name="connsiteY61" fmla="*/ 4138244 h 4981799"/>
              <a:gd name="connsiteX62" fmla="*/ 6028064 w 6270405"/>
              <a:gd name="connsiteY62" fmla="*/ 4210078 h 4981799"/>
              <a:gd name="connsiteX63" fmla="*/ 5862867 w 6270405"/>
              <a:gd name="connsiteY63" fmla="*/ 4169515 h 4981799"/>
              <a:gd name="connsiteX64" fmla="*/ 5719426 w 6270405"/>
              <a:gd name="connsiteY64" fmla="*/ 4116036 h 4981799"/>
              <a:gd name="connsiteX65" fmla="*/ 5495312 w 6270405"/>
              <a:gd name="connsiteY65" fmla="*/ 4166796 h 4981799"/>
              <a:gd name="connsiteX66" fmla="*/ 5424156 w 6270405"/>
              <a:gd name="connsiteY66" fmla="*/ 4205092 h 4981799"/>
              <a:gd name="connsiteX67" fmla="*/ 5497350 w 6270405"/>
              <a:gd name="connsiteY67" fmla="*/ 4241577 h 4981799"/>
              <a:gd name="connsiteX68" fmla="*/ 5547884 w 6270405"/>
              <a:gd name="connsiteY68" fmla="*/ 4267635 h 4981799"/>
              <a:gd name="connsiteX69" fmla="*/ 5377476 w 6270405"/>
              <a:gd name="connsiteY69" fmla="*/ 4541377 h 4981799"/>
              <a:gd name="connsiteX70" fmla="*/ 5304055 w 6270405"/>
              <a:gd name="connsiteY70" fmla="*/ 4559054 h 4981799"/>
              <a:gd name="connsiteX71" fmla="*/ 5193697 w 6270405"/>
              <a:gd name="connsiteY71" fmla="*/ 4674850 h 4981799"/>
              <a:gd name="connsiteX72" fmla="*/ 5140443 w 6270405"/>
              <a:gd name="connsiteY72" fmla="*/ 4729234 h 4981799"/>
              <a:gd name="connsiteX73" fmla="*/ 5222248 w 6270405"/>
              <a:gd name="connsiteY73" fmla="*/ 4748949 h 4981799"/>
              <a:gd name="connsiteX74" fmla="*/ 5375434 w 6270405"/>
              <a:gd name="connsiteY74" fmla="*/ 4716998 h 4981799"/>
              <a:gd name="connsiteX75" fmla="*/ 5383821 w 6270405"/>
              <a:gd name="connsiteY75" fmla="*/ 4755068 h 4981799"/>
              <a:gd name="connsiteX76" fmla="*/ 5359573 w 6270405"/>
              <a:gd name="connsiteY76" fmla="*/ 4779542 h 4981799"/>
              <a:gd name="connsiteX77" fmla="*/ 5236070 w 6270405"/>
              <a:gd name="connsiteY77" fmla="*/ 4819425 h 4981799"/>
              <a:gd name="connsiteX78" fmla="*/ 5163330 w 6270405"/>
              <a:gd name="connsiteY78" fmla="*/ 4962867 h 4981799"/>
              <a:gd name="connsiteX79" fmla="*/ 5162530 w 6270405"/>
              <a:gd name="connsiteY79" fmla="*/ 4981799 h 4981799"/>
              <a:gd name="connsiteX80" fmla="*/ 14067 w 6270405"/>
              <a:gd name="connsiteY80" fmla="*/ 4981799 h 4981799"/>
              <a:gd name="connsiteX81" fmla="*/ 0 w 6270405"/>
              <a:gd name="connsiteY81" fmla="*/ 6516 h 4981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270405" h="4981799">
                <a:moveTo>
                  <a:pt x="5500070" y="4961054"/>
                </a:moveTo>
                <a:lnTo>
                  <a:pt x="5524396" y="4981799"/>
                </a:lnTo>
                <a:lnTo>
                  <a:pt x="5493807" y="4981799"/>
                </a:lnTo>
                <a:lnTo>
                  <a:pt x="5500070" y="4961054"/>
                </a:lnTo>
                <a:close/>
                <a:moveTo>
                  <a:pt x="6270405" y="4804024"/>
                </a:moveTo>
                <a:lnTo>
                  <a:pt x="6270405" y="4981799"/>
                </a:lnTo>
                <a:lnTo>
                  <a:pt x="6147628" y="4981799"/>
                </a:lnTo>
                <a:lnTo>
                  <a:pt x="6165870" y="4966749"/>
                </a:lnTo>
                <a:cubicBezTo>
                  <a:pt x="6208146" y="4924472"/>
                  <a:pt x="6242357" y="4874130"/>
                  <a:pt x="6265998" y="4818225"/>
                </a:cubicBezTo>
                <a:lnTo>
                  <a:pt x="6270405" y="4804024"/>
                </a:lnTo>
                <a:close/>
                <a:moveTo>
                  <a:pt x="5389031" y="4772290"/>
                </a:moveTo>
                <a:cubicBezTo>
                  <a:pt x="5399230" y="4805376"/>
                  <a:pt x="5413052" y="4836873"/>
                  <a:pt x="5429820" y="4866559"/>
                </a:cubicBezTo>
                <a:cubicBezTo>
                  <a:pt x="5412372" y="4883555"/>
                  <a:pt x="5378834" y="4918680"/>
                  <a:pt x="5368183" y="4947457"/>
                </a:cubicBezTo>
                <a:lnTo>
                  <a:pt x="5358847" y="4981799"/>
                </a:lnTo>
                <a:lnTo>
                  <a:pt x="5288372" y="4981799"/>
                </a:lnTo>
                <a:lnTo>
                  <a:pt x="5311758" y="4957428"/>
                </a:lnTo>
                <a:cubicBezTo>
                  <a:pt x="5351641" y="4901229"/>
                  <a:pt x="5367051" y="4824863"/>
                  <a:pt x="5367051" y="4809454"/>
                </a:cubicBezTo>
                <a:cubicBezTo>
                  <a:pt x="5367051" y="4794045"/>
                  <a:pt x="5366596" y="4792006"/>
                  <a:pt x="5366596" y="4792006"/>
                </a:cubicBezTo>
                <a:lnTo>
                  <a:pt x="5389031" y="4772290"/>
                </a:lnTo>
                <a:close/>
                <a:moveTo>
                  <a:pt x="6016508" y="4266957"/>
                </a:moveTo>
                <a:cubicBezTo>
                  <a:pt x="6069307" y="4293015"/>
                  <a:pt x="6115535" y="4329953"/>
                  <a:pt x="6152699" y="4374822"/>
                </a:cubicBezTo>
                <a:cubicBezTo>
                  <a:pt x="6160402" y="4419237"/>
                  <a:pt x="6187595" y="4457985"/>
                  <a:pt x="6219320" y="4488804"/>
                </a:cubicBezTo>
                <a:cubicBezTo>
                  <a:pt x="6236771" y="4534354"/>
                  <a:pt x="6246513" y="4583527"/>
                  <a:pt x="6246513" y="4635194"/>
                </a:cubicBezTo>
                <a:cubicBezTo>
                  <a:pt x="6246513" y="4776682"/>
                  <a:pt x="6174548" y="4901705"/>
                  <a:pt x="6065305" y="4975576"/>
                </a:cubicBezTo>
                <a:lnTo>
                  <a:pt x="6053856" y="4981799"/>
                </a:lnTo>
                <a:lnTo>
                  <a:pt x="5615655" y="4981799"/>
                </a:lnTo>
                <a:lnTo>
                  <a:pt x="5558761" y="4938479"/>
                </a:lnTo>
                <a:cubicBezTo>
                  <a:pt x="5485736" y="4871714"/>
                  <a:pt x="5436845" y="4778975"/>
                  <a:pt x="5426875" y="4675076"/>
                </a:cubicBezTo>
                <a:cubicBezTo>
                  <a:pt x="5425516" y="4661932"/>
                  <a:pt x="5424836" y="4648790"/>
                  <a:pt x="5424836" y="4635194"/>
                </a:cubicBezTo>
                <a:cubicBezTo>
                  <a:pt x="5424836" y="4603469"/>
                  <a:pt x="5428688" y="4572876"/>
                  <a:pt x="5435713" y="4543190"/>
                </a:cubicBezTo>
                <a:cubicBezTo>
                  <a:pt x="5460413" y="4435553"/>
                  <a:pt x="5527715" y="4344230"/>
                  <a:pt x="5618586" y="4287351"/>
                </a:cubicBezTo>
                <a:cubicBezTo>
                  <a:pt x="5652802" y="4294150"/>
                  <a:pt x="5689059" y="4298002"/>
                  <a:pt x="5725771" y="4298682"/>
                </a:cubicBezTo>
                <a:cubicBezTo>
                  <a:pt x="5811427" y="4300495"/>
                  <a:pt x="5930850" y="4286670"/>
                  <a:pt x="5930850" y="4286670"/>
                </a:cubicBezTo>
                <a:cubicBezTo>
                  <a:pt x="5930850" y="4286670"/>
                  <a:pt x="5938556" y="4291202"/>
                  <a:pt x="5943085" y="4321343"/>
                </a:cubicBezTo>
                <a:cubicBezTo>
                  <a:pt x="5946259" y="4341962"/>
                  <a:pt x="5941727" y="4375500"/>
                  <a:pt x="5940140" y="4379354"/>
                </a:cubicBezTo>
                <a:cubicBezTo>
                  <a:pt x="5937649" y="4385471"/>
                  <a:pt x="5938782" y="4385019"/>
                  <a:pt x="5942181" y="4386606"/>
                </a:cubicBezTo>
                <a:cubicBezTo>
                  <a:pt x="5943766" y="4387512"/>
                  <a:pt x="5947391" y="4379126"/>
                  <a:pt x="5953284" y="4368929"/>
                </a:cubicBezTo>
                <a:cubicBezTo>
                  <a:pt x="5973678" y="4333124"/>
                  <a:pt x="5992487" y="4301173"/>
                  <a:pt x="6016508" y="4266957"/>
                </a:cubicBezTo>
                <a:close/>
                <a:moveTo>
                  <a:pt x="5918840" y="4233191"/>
                </a:moveTo>
                <a:cubicBezTo>
                  <a:pt x="5945579" y="4238630"/>
                  <a:pt x="5971413" y="4246787"/>
                  <a:pt x="5995887" y="4257213"/>
                </a:cubicBezTo>
                <a:lnTo>
                  <a:pt x="5995661" y="4257213"/>
                </a:lnTo>
                <a:cubicBezTo>
                  <a:pt x="5979797" y="4283045"/>
                  <a:pt x="5960988" y="4324740"/>
                  <a:pt x="5952830" y="4311144"/>
                </a:cubicBezTo>
                <a:cubicBezTo>
                  <a:pt x="5943540" y="4295509"/>
                  <a:pt x="5934475" y="4263332"/>
                  <a:pt x="5921785" y="4238630"/>
                </a:cubicBezTo>
                <a:cubicBezTo>
                  <a:pt x="5920879" y="4237043"/>
                  <a:pt x="5919973" y="4235232"/>
                  <a:pt x="5918840" y="4233191"/>
                </a:cubicBezTo>
                <a:close/>
                <a:moveTo>
                  <a:pt x="6112136" y="4181298"/>
                </a:moveTo>
                <a:cubicBezTo>
                  <a:pt x="6176266" y="4190589"/>
                  <a:pt x="6156777" y="4214156"/>
                  <a:pt x="6150660" y="4290750"/>
                </a:cubicBezTo>
                <a:cubicBezTo>
                  <a:pt x="6120745" y="4263332"/>
                  <a:pt x="6087210" y="4239764"/>
                  <a:pt x="6050953" y="4220729"/>
                </a:cubicBezTo>
                <a:cubicBezTo>
                  <a:pt x="6057298" y="4212797"/>
                  <a:pt x="6064095" y="4204640"/>
                  <a:pt x="6071120" y="4196256"/>
                </a:cubicBezTo>
                <a:lnTo>
                  <a:pt x="6071120" y="4196482"/>
                </a:lnTo>
                <a:cubicBezTo>
                  <a:pt x="6083810" y="4186285"/>
                  <a:pt x="6095820" y="4179034"/>
                  <a:pt x="6112136" y="4181298"/>
                </a:cubicBezTo>
                <a:close/>
                <a:moveTo>
                  <a:pt x="0" y="6516"/>
                </a:moveTo>
                <a:lnTo>
                  <a:pt x="6256337" y="0"/>
                </a:lnTo>
                <a:cubicBezTo>
                  <a:pt x="6261026" y="1404269"/>
                  <a:pt x="6265716" y="2808539"/>
                  <a:pt x="6270405" y="4212808"/>
                </a:cubicBezTo>
                <a:lnTo>
                  <a:pt x="6227508" y="4187729"/>
                </a:lnTo>
                <a:cubicBezTo>
                  <a:pt x="6192129" y="4172858"/>
                  <a:pt x="6162782" y="4170082"/>
                  <a:pt x="6153151" y="4169063"/>
                </a:cubicBezTo>
                <a:cubicBezTo>
                  <a:pt x="6130490" y="4166570"/>
                  <a:pt x="6107151" y="4169063"/>
                  <a:pt x="6093327" y="4171328"/>
                </a:cubicBezTo>
                <a:lnTo>
                  <a:pt x="6093781" y="4170876"/>
                </a:lnTo>
                <a:cubicBezTo>
                  <a:pt x="6106471" y="4156825"/>
                  <a:pt x="6106471" y="4156599"/>
                  <a:pt x="6118935" y="4143002"/>
                </a:cubicBezTo>
                <a:cubicBezTo>
                  <a:pt x="6124826" y="4136203"/>
                  <a:pt x="6131397" y="4128726"/>
                  <a:pt x="6144767" y="4120794"/>
                </a:cubicBezTo>
                <a:cubicBezTo>
                  <a:pt x="6163802" y="4109691"/>
                  <a:pt x="6181931" y="4106971"/>
                  <a:pt x="6181931" y="4106971"/>
                </a:cubicBezTo>
                <a:lnTo>
                  <a:pt x="6096726" y="4106971"/>
                </a:lnTo>
                <a:lnTo>
                  <a:pt x="6075652" y="4138244"/>
                </a:lnTo>
                <a:cubicBezTo>
                  <a:pt x="6051859" y="4170421"/>
                  <a:pt x="6045286" y="4183792"/>
                  <a:pt x="6028064" y="4210078"/>
                </a:cubicBezTo>
                <a:cubicBezTo>
                  <a:pt x="5977078" y="4186963"/>
                  <a:pt x="5921559" y="4172915"/>
                  <a:pt x="5862867" y="4169515"/>
                </a:cubicBezTo>
                <a:cubicBezTo>
                  <a:pt x="5829784" y="4142776"/>
                  <a:pt x="5782650" y="4118303"/>
                  <a:pt x="5719426" y="4116036"/>
                </a:cubicBezTo>
                <a:cubicBezTo>
                  <a:pt x="5595925" y="4111277"/>
                  <a:pt x="5520918" y="4152067"/>
                  <a:pt x="5495312" y="4166796"/>
                </a:cubicBezTo>
                <a:cubicBezTo>
                  <a:pt x="5439565" y="4198975"/>
                  <a:pt x="5424156" y="4205092"/>
                  <a:pt x="5424156" y="4205092"/>
                </a:cubicBezTo>
                <a:cubicBezTo>
                  <a:pt x="5424156" y="4205092"/>
                  <a:pt x="5438885" y="4202827"/>
                  <a:pt x="5497350" y="4241577"/>
                </a:cubicBezTo>
                <a:cubicBezTo>
                  <a:pt x="5512534" y="4251774"/>
                  <a:pt x="5529756" y="4260158"/>
                  <a:pt x="5547884" y="4267635"/>
                </a:cubicBezTo>
                <a:cubicBezTo>
                  <a:pt x="5462226" y="4334711"/>
                  <a:pt x="5400136" y="4430793"/>
                  <a:pt x="5377476" y="4541377"/>
                </a:cubicBezTo>
                <a:cubicBezTo>
                  <a:pt x="5350961" y="4542512"/>
                  <a:pt x="5324222" y="4547044"/>
                  <a:pt x="5304055" y="4559054"/>
                </a:cubicBezTo>
                <a:cubicBezTo>
                  <a:pt x="5240831" y="4596443"/>
                  <a:pt x="5224289" y="4624542"/>
                  <a:pt x="5193697" y="4674850"/>
                </a:cubicBezTo>
                <a:cubicBezTo>
                  <a:pt x="5163104" y="4725156"/>
                  <a:pt x="5140443" y="4729234"/>
                  <a:pt x="5140443" y="4729234"/>
                </a:cubicBezTo>
                <a:cubicBezTo>
                  <a:pt x="5140443" y="4729234"/>
                  <a:pt x="5164462" y="4732862"/>
                  <a:pt x="5222248" y="4748949"/>
                </a:cubicBezTo>
                <a:cubicBezTo>
                  <a:pt x="5271195" y="4762546"/>
                  <a:pt x="5324674" y="4750762"/>
                  <a:pt x="5375434" y="4716998"/>
                </a:cubicBezTo>
                <a:cubicBezTo>
                  <a:pt x="5377702" y="4729914"/>
                  <a:pt x="5380647" y="4742604"/>
                  <a:pt x="5383821" y="4755068"/>
                </a:cubicBezTo>
                <a:cubicBezTo>
                  <a:pt x="5373170" y="4766171"/>
                  <a:pt x="5361612" y="4778183"/>
                  <a:pt x="5359573" y="4779542"/>
                </a:cubicBezTo>
                <a:cubicBezTo>
                  <a:pt x="5355493" y="4782487"/>
                  <a:pt x="5281620" y="4779090"/>
                  <a:pt x="5236070" y="4819425"/>
                </a:cubicBezTo>
                <a:cubicBezTo>
                  <a:pt x="5190523" y="4859762"/>
                  <a:pt x="5166730" y="4907574"/>
                  <a:pt x="5163330" y="4962867"/>
                </a:cubicBezTo>
                <a:cubicBezTo>
                  <a:pt x="5163063" y="4969178"/>
                  <a:pt x="5162797" y="4975488"/>
                  <a:pt x="5162530" y="4981799"/>
                </a:cubicBezTo>
                <a:lnTo>
                  <a:pt x="14067" y="4981799"/>
                </a:lnTo>
                <a:lnTo>
                  <a:pt x="0" y="6516"/>
                </a:lnTo>
                <a:close/>
              </a:path>
            </a:pathLst>
          </a:custGeom>
          <a:gradFill>
            <a:gsLst>
              <a:gs pos="0">
                <a:srgbClr val="00629D"/>
              </a:gs>
              <a:gs pos="100000">
                <a:srgbClr val="007CC8"/>
              </a:gs>
            </a:gsLst>
            <a:lin ang="10800000" scaled="0"/>
          </a:gradFill>
        </p:spPr>
        <p:txBody>
          <a:bodyPr wrap="square" anchor="ctr">
            <a:noAutofit/>
          </a:bodyPr>
          <a:lstStyle>
            <a:lvl1pPr marL="0" indent="0" algn="ctr">
              <a:buFontTx/>
              <a:buNone/>
              <a:defRPr>
                <a:solidFill>
                  <a:schemeClr val="bg1"/>
                </a:solidFill>
              </a:defRPr>
            </a:lvl1pPr>
          </a:lstStyle>
          <a:p>
            <a:endParaRPr lang="en-US"/>
          </a:p>
        </p:txBody>
      </p:sp>
      <p:sp>
        <p:nvSpPr>
          <p:cNvPr id="2" name="Text Placeholder 5">
            <a:extLst>
              <a:ext uri="{FF2B5EF4-FFF2-40B4-BE49-F238E27FC236}">
                <a16:creationId xmlns:a16="http://schemas.microsoft.com/office/drawing/2014/main" id="{16FC0BCC-8D1D-CEC6-EC74-6981CCB03F97}"/>
              </a:ext>
            </a:extLst>
          </p:cNvPr>
          <p:cNvSpPr>
            <a:spLocks noGrp="1"/>
          </p:cNvSpPr>
          <p:nvPr>
            <p:ph type="body" sz="quarter" idx="19" hasCustomPrompt="1"/>
          </p:nvPr>
        </p:nvSpPr>
        <p:spPr>
          <a:xfrm>
            <a:off x="457200" y="182880"/>
            <a:ext cx="10860087" cy="890588"/>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3259363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4_Photo with up arrow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DEB27A-E638-C5D1-6860-FE61484858CD}"/>
              </a:ext>
            </a:extLst>
          </p:cNvPr>
          <p:cNvSpPr>
            <a:spLocks noGrp="1"/>
          </p:cNvSpPr>
          <p:nvPr>
            <p:ph type="sldNum" sz="quarter" idx="10"/>
          </p:nvPr>
        </p:nvSpPr>
        <p:spPr>
          <a:xfrm>
            <a:off x="10301213" y="6363830"/>
            <a:ext cx="1596189" cy="365125"/>
          </a:xfrm>
          <a:prstGeom prst="rect">
            <a:avLst/>
          </a:prstGeom>
        </p:spPr>
        <p:txBody>
          <a:bodyPr/>
          <a:lstStyle/>
          <a:p>
            <a:fld id="{8AAD738B-3ED1-49B2-B8A8-52C1873AA792}" type="slidenum">
              <a:rPr lang="en-US" smtClean="0"/>
              <a:t>‹#›</a:t>
            </a:fld>
            <a:endParaRPr lang="en-US"/>
          </a:p>
        </p:txBody>
      </p:sp>
      <p:sp>
        <p:nvSpPr>
          <p:cNvPr id="5" name="Picture Placeholder 9">
            <a:extLst>
              <a:ext uri="{FF2B5EF4-FFF2-40B4-BE49-F238E27FC236}">
                <a16:creationId xmlns:a16="http://schemas.microsoft.com/office/drawing/2014/main" id="{D245B646-5CC1-1FF0-0D9C-250A101E0F72}"/>
              </a:ext>
            </a:extLst>
          </p:cNvPr>
          <p:cNvSpPr>
            <a:spLocks noGrp="1"/>
          </p:cNvSpPr>
          <p:nvPr>
            <p:ph type="pic" sz="quarter" idx="16"/>
          </p:nvPr>
        </p:nvSpPr>
        <p:spPr>
          <a:xfrm>
            <a:off x="5522739" y="1420202"/>
            <a:ext cx="6089825" cy="4703219"/>
          </a:xfrm>
          <a:custGeom>
            <a:avLst/>
            <a:gdLst>
              <a:gd name="connsiteX0" fmla="*/ 0 w 5159375"/>
              <a:gd name="connsiteY0" fmla="*/ 0 h 3984625"/>
              <a:gd name="connsiteX1" fmla="*/ 5159375 w 5159375"/>
              <a:gd name="connsiteY1" fmla="*/ 0 h 3984625"/>
              <a:gd name="connsiteX2" fmla="*/ 5159375 w 5159375"/>
              <a:gd name="connsiteY2" fmla="*/ 3984625 h 3984625"/>
              <a:gd name="connsiteX3" fmla="*/ 1134148 w 5159375"/>
              <a:gd name="connsiteY3" fmla="*/ 3984625 h 3984625"/>
              <a:gd name="connsiteX4" fmla="*/ 2817590 w 5159375"/>
              <a:gd name="connsiteY4" fmla="*/ 1598538 h 3984625"/>
              <a:gd name="connsiteX5" fmla="*/ 2940547 w 5159375"/>
              <a:gd name="connsiteY5" fmla="*/ 1685287 h 3984625"/>
              <a:gd name="connsiteX6" fmla="*/ 2868132 w 5159375"/>
              <a:gd name="connsiteY6" fmla="*/ 1265875 h 3984625"/>
              <a:gd name="connsiteX7" fmla="*/ 2448719 w 5159375"/>
              <a:gd name="connsiteY7" fmla="*/ 1338290 h 3984625"/>
              <a:gd name="connsiteX8" fmla="*/ 2571676 w 5159375"/>
              <a:gd name="connsiteY8" fmla="*/ 1425040 h 3984625"/>
              <a:gd name="connsiteX9" fmla="*/ 765827 w 5159375"/>
              <a:gd name="connsiteY9" fmla="*/ 3984625 h 3984625"/>
              <a:gd name="connsiteX10" fmla="*/ 395845 w 5159375"/>
              <a:gd name="connsiteY10" fmla="*/ 3984625 h 3984625"/>
              <a:gd name="connsiteX11" fmla="*/ 1669810 w 5159375"/>
              <a:gd name="connsiteY11" fmla="*/ 2178925 h 3984625"/>
              <a:gd name="connsiteX12" fmla="*/ 1792767 w 5159375"/>
              <a:gd name="connsiteY12" fmla="*/ 2265674 h 3984625"/>
              <a:gd name="connsiteX13" fmla="*/ 1720352 w 5159375"/>
              <a:gd name="connsiteY13" fmla="*/ 1846262 h 3984625"/>
              <a:gd name="connsiteX14" fmla="*/ 1300939 w 5159375"/>
              <a:gd name="connsiteY14" fmla="*/ 1918677 h 3984625"/>
              <a:gd name="connsiteX15" fmla="*/ 1423896 w 5159375"/>
              <a:gd name="connsiteY15" fmla="*/ 2005427 h 3984625"/>
              <a:gd name="connsiteX16" fmla="*/ 27524 w 5159375"/>
              <a:gd name="connsiteY16" fmla="*/ 3984625 h 3984625"/>
              <a:gd name="connsiteX17" fmla="*/ 0 w 5159375"/>
              <a:gd name="connsiteY17" fmla="*/ 3984625 h 3984625"/>
              <a:gd name="connsiteX18" fmla="*/ 0 w 5159375"/>
              <a:gd name="connsiteY18" fmla="*/ 3639137 h 3984625"/>
              <a:gd name="connsiteX19" fmla="*/ 1669811 w 5159375"/>
              <a:gd name="connsiteY19" fmla="*/ 1272370 h 3984625"/>
              <a:gd name="connsiteX20" fmla="*/ 1792768 w 5159375"/>
              <a:gd name="connsiteY20" fmla="*/ 1359119 h 3984625"/>
              <a:gd name="connsiteX21" fmla="*/ 1720353 w 5159375"/>
              <a:gd name="connsiteY21" fmla="*/ 939707 h 3984625"/>
              <a:gd name="connsiteX22" fmla="*/ 1300940 w 5159375"/>
              <a:gd name="connsiteY22" fmla="*/ 1012122 h 3984625"/>
              <a:gd name="connsiteX23" fmla="*/ 1423897 w 5159375"/>
              <a:gd name="connsiteY23" fmla="*/ 1098872 h 3984625"/>
              <a:gd name="connsiteX24" fmla="*/ 0 w 5159375"/>
              <a:gd name="connsiteY24" fmla="*/ 3117084 h 3984625"/>
              <a:gd name="connsiteX25" fmla="*/ 0 w 5159375"/>
              <a:gd name="connsiteY25" fmla="*/ 2764450 h 3984625"/>
              <a:gd name="connsiteX26" fmla="*/ 1669809 w 5159375"/>
              <a:gd name="connsiteY26" fmla="*/ 397686 h 3984625"/>
              <a:gd name="connsiteX27" fmla="*/ 1792766 w 5159375"/>
              <a:gd name="connsiteY27" fmla="*/ 484435 h 3984625"/>
              <a:gd name="connsiteX28" fmla="*/ 1720351 w 5159375"/>
              <a:gd name="connsiteY28" fmla="*/ 65023 h 3984625"/>
              <a:gd name="connsiteX29" fmla="*/ 1300938 w 5159375"/>
              <a:gd name="connsiteY29" fmla="*/ 137438 h 3984625"/>
              <a:gd name="connsiteX30" fmla="*/ 1423895 w 5159375"/>
              <a:gd name="connsiteY30" fmla="*/ 224188 h 3984625"/>
              <a:gd name="connsiteX31" fmla="*/ 0 w 5159375"/>
              <a:gd name="connsiteY31" fmla="*/ 2242397 h 3984625"/>
              <a:gd name="connsiteX32" fmla="*/ 0 w 5159375"/>
              <a:gd name="connsiteY32" fmla="*/ 1537942 h 3984625"/>
              <a:gd name="connsiteX33" fmla="*/ 680964 w 5159375"/>
              <a:gd name="connsiteY33" fmla="*/ 572753 h 3984625"/>
              <a:gd name="connsiteX34" fmla="*/ 820098 w 5159375"/>
              <a:gd name="connsiteY34" fmla="*/ 670915 h 3984625"/>
              <a:gd name="connsiteX35" fmla="*/ 738155 w 5159375"/>
              <a:gd name="connsiteY35" fmla="*/ 196324 h 3984625"/>
              <a:gd name="connsiteX36" fmla="*/ 263564 w 5159375"/>
              <a:gd name="connsiteY36" fmla="*/ 278267 h 3984625"/>
              <a:gd name="connsiteX37" fmla="*/ 402697 w 5159375"/>
              <a:gd name="connsiteY37" fmla="*/ 376429 h 3984625"/>
              <a:gd name="connsiteX38" fmla="*/ 0 w 5159375"/>
              <a:gd name="connsiteY38" fmla="*/ 947206 h 398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159375" h="3984625">
                <a:moveTo>
                  <a:pt x="0" y="0"/>
                </a:moveTo>
                <a:lnTo>
                  <a:pt x="5159375" y="0"/>
                </a:lnTo>
                <a:lnTo>
                  <a:pt x="5159375" y="3984625"/>
                </a:lnTo>
                <a:lnTo>
                  <a:pt x="1134148" y="3984625"/>
                </a:lnTo>
                <a:lnTo>
                  <a:pt x="2817590" y="1598538"/>
                </a:lnTo>
                <a:lnTo>
                  <a:pt x="2940547" y="1685287"/>
                </a:lnTo>
                <a:lnTo>
                  <a:pt x="2868132" y="1265875"/>
                </a:lnTo>
                <a:lnTo>
                  <a:pt x="2448719" y="1338290"/>
                </a:lnTo>
                <a:lnTo>
                  <a:pt x="2571676" y="1425040"/>
                </a:lnTo>
                <a:lnTo>
                  <a:pt x="765827" y="3984625"/>
                </a:lnTo>
                <a:lnTo>
                  <a:pt x="395845" y="3984625"/>
                </a:lnTo>
                <a:lnTo>
                  <a:pt x="1669810" y="2178925"/>
                </a:lnTo>
                <a:lnTo>
                  <a:pt x="1792767" y="2265674"/>
                </a:lnTo>
                <a:lnTo>
                  <a:pt x="1720352" y="1846262"/>
                </a:lnTo>
                <a:lnTo>
                  <a:pt x="1300939" y="1918677"/>
                </a:lnTo>
                <a:lnTo>
                  <a:pt x="1423896" y="2005427"/>
                </a:lnTo>
                <a:lnTo>
                  <a:pt x="27524" y="3984625"/>
                </a:lnTo>
                <a:lnTo>
                  <a:pt x="0" y="3984625"/>
                </a:lnTo>
                <a:lnTo>
                  <a:pt x="0" y="3639137"/>
                </a:lnTo>
                <a:lnTo>
                  <a:pt x="1669811" y="1272370"/>
                </a:lnTo>
                <a:lnTo>
                  <a:pt x="1792768" y="1359119"/>
                </a:lnTo>
                <a:lnTo>
                  <a:pt x="1720353" y="939707"/>
                </a:lnTo>
                <a:lnTo>
                  <a:pt x="1300940" y="1012122"/>
                </a:lnTo>
                <a:lnTo>
                  <a:pt x="1423897" y="1098872"/>
                </a:lnTo>
                <a:lnTo>
                  <a:pt x="0" y="3117084"/>
                </a:lnTo>
                <a:lnTo>
                  <a:pt x="0" y="2764450"/>
                </a:lnTo>
                <a:lnTo>
                  <a:pt x="1669809" y="397686"/>
                </a:lnTo>
                <a:lnTo>
                  <a:pt x="1792766" y="484435"/>
                </a:lnTo>
                <a:lnTo>
                  <a:pt x="1720351" y="65023"/>
                </a:lnTo>
                <a:lnTo>
                  <a:pt x="1300938" y="137438"/>
                </a:lnTo>
                <a:lnTo>
                  <a:pt x="1423895" y="224188"/>
                </a:lnTo>
                <a:lnTo>
                  <a:pt x="0" y="2242397"/>
                </a:lnTo>
                <a:lnTo>
                  <a:pt x="0" y="1537942"/>
                </a:lnTo>
                <a:lnTo>
                  <a:pt x="680964" y="572753"/>
                </a:lnTo>
                <a:lnTo>
                  <a:pt x="820098" y="670915"/>
                </a:lnTo>
                <a:lnTo>
                  <a:pt x="738155" y="196324"/>
                </a:lnTo>
                <a:lnTo>
                  <a:pt x="263564" y="278267"/>
                </a:lnTo>
                <a:lnTo>
                  <a:pt x="402697" y="376429"/>
                </a:lnTo>
                <a:lnTo>
                  <a:pt x="0" y="947206"/>
                </a:lnTo>
                <a:close/>
              </a:path>
            </a:pathLst>
          </a:custGeom>
          <a:gradFill>
            <a:gsLst>
              <a:gs pos="0">
                <a:srgbClr val="00629D"/>
              </a:gs>
              <a:gs pos="100000">
                <a:srgbClr val="007CC8"/>
              </a:gs>
            </a:gsLst>
            <a:lin ang="10800000" scaled="0"/>
          </a:gradFill>
        </p:spPr>
        <p:txBody>
          <a:bodyPr wrap="square" anchor="ctr">
            <a:noAutofit/>
          </a:bodyPr>
          <a:lstStyle>
            <a:lvl1pPr marL="0" indent="0" algn="ctr">
              <a:buFontTx/>
              <a:buNone/>
              <a:defRPr>
                <a:solidFill>
                  <a:srgbClr val="00497A"/>
                </a:solidFill>
              </a:defRPr>
            </a:lvl1pPr>
          </a:lstStyle>
          <a:p>
            <a:endParaRPr lang="en-US"/>
          </a:p>
        </p:txBody>
      </p:sp>
      <p:sp>
        <p:nvSpPr>
          <p:cNvPr id="6" name="Text Placeholder 6">
            <a:extLst>
              <a:ext uri="{FF2B5EF4-FFF2-40B4-BE49-F238E27FC236}">
                <a16:creationId xmlns:a16="http://schemas.microsoft.com/office/drawing/2014/main" id="{BB3C06AB-E519-E69A-98BD-38922FD707CC}"/>
              </a:ext>
            </a:extLst>
          </p:cNvPr>
          <p:cNvSpPr>
            <a:spLocks noGrp="1"/>
          </p:cNvSpPr>
          <p:nvPr>
            <p:ph type="body" sz="quarter" idx="17"/>
          </p:nvPr>
        </p:nvSpPr>
        <p:spPr>
          <a:xfrm>
            <a:off x="449263" y="1419769"/>
            <a:ext cx="4857028" cy="4703219"/>
          </a:xfrm>
          <a:prstGeom prst="rect">
            <a:avLst/>
          </a:prstGeom>
        </p:spPr>
        <p:txBody>
          <a:bodyPr/>
          <a:lstStyle>
            <a:lvl1pPr marL="2286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a:solidFill>
                  <a:srgbClr val="00497A"/>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5">
            <a:extLst>
              <a:ext uri="{FF2B5EF4-FFF2-40B4-BE49-F238E27FC236}">
                <a16:creationId xmlns:a16="http://schemas.microsoft.com/office/drawing/2014/main" id="{5EF88BA4-F98C-4F94-DB4A-9109554EF99B}"/>
              </a:ext>
            </a:extLst>
          </p:cNvPr>
          <p:cNvSpPr>
            <a:spLocks noGrp="1"/>
          </p:cNvSpPr>
          <p:nvPr>
            <p:ph type="body" sz="quarter" idx="19"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25642297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9" name="Freeform 5">
            <a:extLst>
              <a:ext uri="{FF2B5EF4-FFF2-40B4-BE49-F238E27FC236}">
                <a16:creationId xmlns:a16="http://schemas.microsoft.com/office/drawing/2014/main" id="{302F31CB-E208-AEF2-C401-B818918AD400}"/>
              </a:ext>
            </a:extLst>
          </p:cNvPr>
          <p:cNvSpPr/>
          <p:nvPr userDrawn="1"/>
        </p:nvSpPr>
        <p:spPr>
          <a:xfrm>
            <a:off x="6240462" y="655072"/>
            <a:ext cx="5951538" cy="5547869"/>
          </a:xfrm>
          <a:custGeom>
            <a:avLst/>
            <a:gdLst>
              <a:gd name="connsiteX0" fmla="*/ 4304706 w 5951538"/>
              <a:gd name="connsiteY0" fmla="*/ 698023 h 5547869"/>
              <a:gd name="connsiteX1" fmla="*/ 4320994 w 5951538"/>
              <a:gd name="connsiteY1" fmla="*/ 728099 h 5547869"/>
              <a:gd name="connsiteX2" fmla="*/ 4492678 w 5951538"/>
              <a:gd name="connsiteY2" fmla="*/ 1129120 h 5547869"/>
              <a:gd name="connsiteX3" fmla="*/ 4729540 w 5951538"/>
              <a:gd name="connsiteY3" fmla="*/ 830867 h 5547869"/>
              <a:gd name="connsiteX4" fmla="*/ 4730790 w 5951538"/>
              <a:gd name="connsiteY4" fmla="*/ 830867 h 5547869"/>
              <a:gd name="connsiteX5" fmla="*/ 4304706 w 5951538"/>
              <a:gd name="connsiteY5" fmla="*/ 698023 h 5547869"/>
              <a:gd name="connsiteX6" fmla="*/ 5310034 w 5951538"/>
              <a:gd name="connsiteY6" fmla="*/ 410952 h 5547869"/>
              <a:gd name="connsiteX7" fmla="*/ 5146849 w 5951538"/>
              <a:gd name="connsiteY7" fmla="*/ 495013 h 5547869"/>
              <a:gd name="connsiteX8" fmla="*/ 5146849 w 5951538"/>
              <a:gd name="connsiteY8" fmla="*/ 493763 h 5547869"/>
              <a:gd name="connsiteX9" fmla="*/ 5035318 w 5951538"/>
              <a:gd name="connsiteY9" fmla="*/ 629107 h 5547869"/>
              <a:gd name="connsiteX10" fmla="*/ 5586722 w 5951538"/>
              <a:gd name="connsiteY10" fmla="*/ 1016339 h 5547869"/>
              <a:gd name="connsiteX11" fmla="*/ 5373672 w 5951538"/>
              <a:gd name="connsiteY11" fmla="*/ 411046 h 5547869"/>
              <a:gd name="connsiteX12" fmla="*/ 5310034 w 5951538"/>
              <a:gd name="connsiteY12" fmla="*/ 410952 h 5547869"/>
              <a:gd name="connsiteX13" fmla="*/ 5288456 w 5951538"/>
              <a:gd name="connsiteY13" fmla="*/ 0 h 5547869"/>
              <a:gd name="connsiteX14" fmla="*/ 5759655 w 5951538"/>
              <a:gd name="connsiteY14" fmla="*/ 0 h 5547869"/>
              <a:gd name="connsiteX15" fmla="*/ 5554132 w 5951538"/>
              <a:gd name="connsiteY15" fmla="*/ 76441 h 5547869"/>
              <a:gd name="connsiteX16" fmla="*/ 5411275 w 5951538"/>
              <a:gd name="connsiteY16" fmla="*/ 199260 h 5547869"/>
              <a:gd name="connsiteX17" fmla="*/ 5272168 w 5951538"/>
              <a:gd name="connsiteY17" fmla="*/ 353406 h 5547869"/>
              <a:gd name="connsiteX18" fmla="*/ 5269654 w 5951538"/>
              <a:gd name="connsiteY18" fmla="*/ 355906 h 5547869"/>
              <a:gd name="connsiteX19" fmla="*/ 5600496 w 5951538"/>
              <a:gd name="connsiteY19" fmla="*/ 343380 h 5547869"/>
              <a:gd name="connsiteX20" fmla="*/ 5872403 w 5951538"/>
              <a:gd name="connsiteY20" fmla="*/ 396577 h 5547869"/>
              <a:gd name="connsiteX21" fmla="*/ 5951538 w 5951538"/>
              <a:gd name="connsiteY21" fmla="*/ 424999 h 5547869"/>
              <a:gd name="connsiteX22" fmla="*/ 5951538 w 5951538"/>
              <a:gd name="connsiteY22" fmla="*/ 2095514 h 5547869"/>
              <a:gd name="connsiteX23" fmla="*/ 5840835 w 5951538"/>
              <a:gd name="connsiteY23" fmla="*/ 1975768 h 5547869"/>
              <a:gd name="connsiteX24" fmla="*/ 5597996 w 5951538"/>
              <a:gd name="connsiteY24" fmla="*/ 1481276 h 5547869"/>
              <a:gd name="connsiteX25" fmla="*/ 4844834 w 5951538"/>
              <a:gd name="connsiteY25" fmla="*/ 884758 h 5547869"/>
              <a:gd name="connsiteX26" fmla="*/ 4495191 w 5951538"/>
              <a:gd name="connsiteY26" fmla="*/ 1448686 h 5547869"/>
              <a:gd name="connsiteX27" fmla="*/ 4433788 w 5951538"/>
              <a:gd name="connsiteY27" fmla="*/ 1546441 h 5547869"/>
              <a:gd name="connsiteX28" fmla="*/ 4422500 w 5951538"/>
              <a:gd name="connsiteY28" fmla="*/ 1506339 h 5547869"/>
              <a:gd name="connsiteX29" fmla="*/ 4438788 w 5951538"/>
              <a:gd name="connsiteY29" fmla="*/ 1185523 h 5547869"/>
              <a:gd name="connsiteX30" fmla="*/ 4371122 w 5951538"/>
              <a:gd name="connsiteY30" fmla="*/ 993775 h 5547869"/>
              <a:gd name="connsiteX31" fmla="*/ 3236990 w 5951538"/>
              <a:gd name="connsiteY31" fmla="*/ 1060204 h 5547869"/>
              <a:gd name="connsiteX32" fmla="*/ 2644234 w 5951538"/>
              <a:gd name="connsiteY32" fmla="*/ 997538 h 5547869"/>
              <a:gd name="connsiteX33" fmla="*/ 1632908 w 5951538"/>
              <a:gd name="connsiteY33" fmla="*/ 2412385 h 5547869"/>
              <a:gd name="connsiteX34" fmla="*/ 1572755 w 5951538"/>
              <a:gd name="connsiteY34" fmla="*/ 2921186 h 5547869"/>
              <a:gd name="connsiteX35" fmla="*/ 1584031 w 5951538"/>
              <a:gd name="connsiteY35" fmla="*/ 3141747 h 5547869"/>
              <a:gd name="connsiteX36" fmla="*/ 3843533 w 5951538"/>
              <a:gd name="connsiteY36" fmla="*/ 5193214 h 5547869"/>
              <a:gd name="connsiteX37" fmla="*/ 3846032 w 5951538"/>
              <a:gd name="connsiteY37" fmla="*/ 5191964 h 5547869"/>
              <a:gd name="connsiteX38" fmla="*/ 5938055 w 5951538"/>
              <a:gd name="connsiteY38" fmla="*/ 3804157 h 5547869"/>
              <a:gd name="connsiteX39" fmla="*/ 5951538 w 5951538"/>
              <a:gd name="connsiteY39" fmla="*/ 3767395 h 5547869"/>
              <a:gd name="connsiteX40" fmla="*/ 5951538 w 5951538"/>
              <a:gd name="connsiteY40" fmla="*/ 4418890 h 5547869"/>
              <a:gd name="connsiteX41" fmla="*/ 5837604 w 5951538"/>
              <a:gd name="connsiteY41" fmla="*/ 4571263 h 5547869"/>
              <a:gd name="connsiteX42" fmla="*/ 3843533 w 5951538"/>
              <a:gd name="connsiteY42" fmla="*/ 5511530 h 5547869"/>
              <a:gd name="connsiteX43" fmla="*/ 1988814 w 5951538"/>
              <a:gd name="connsiteY43" fmla="*/ 4723265 h 5547869"/>
              <a:gd name="connsiteX44" fmla="*/ 1908610 w 5951538"/>
              <a:gd name="connsiteY44" fmla="*/ 4988941 h 5547869"/>
              <a:gd name="connsiteX45" fmla="*/ 1444923 w 5951538"/>
              <a:gd name="connsiteY45" fmla="*/ 5354872 h 5547869"/>
              <a:gd name="connsiteX46" fmla="*/ 1250676 w 5951538"/>
              <a:gd name="connsiteY46" fmla="*/ 5547869 h 5547869"/>
              <a:gd name="connsiteX47" fmla="*/ 1225625 w 5951538"/>
              <a:gd name="connsiteY47" fmla="*/ 5250867 h 5547869"/>
              <a:gd name="connsiteX48" fmla="*/ 1259451 w 5951538"/>
              <a:gd name="connsiteY48" fmla="*/ 4648073 h 5547869"/>
              <a:gd name="connsiteX49" fmla="*/ 1600319 w 5951538"/>
              <a:gd name="connsiteY49" fmla="*/ 4200688 h 5547869"/>
              <a:gd name="connsiteX50" fmla="*/ 1374745 w 5951538"/>
              <a:gd name="connsiteY50" fmla="*/ 3679362 h 5547869"/>
              <a:gd name="connsiteX51" fmla="*/ 1250676 w 5951538"/>
              <a:gd name="connsiteY51" fmla="*/ 3788393 h 5547869"/>
              <a:gd name="connsiteX52" fmla="*/ 1253189 w 5951538"/>
              <a:gd name="connsiteY52" fmla="*/ 3884885 h 5547869"/>
              <a:gd name="connsiteX53" fmla="*/ 947411 w 5951538"/>
              <a:gd name="connsiteY53" fmla="*/ 4703214 h 5547869"/>
              <a:gd name="connsiteX54" fmla="*/ 270689 w 5951538"/>
              <a:gd name="connsiteY54" fmla="*/ 5118022 h 5547869"/>
              <a:gd name="connsiteX55" fmla="*/ 120306 w 5951538"/>
              <a:gd name="connsiteY55" fmla="*/ 5255880 h 5547869"/>
              <a:gd name="connsiteX56" fmla="*/ 126569 w 5951538"/>
              <a:gd name="connsiteY56" fmla="*/ 4733290 h 5547869"/>
              <a:gd name="connsiteX57" fmla="*/ 528839 w 5951538"/>
              <a:gd name="connsiteY57" fmla="*/ 3940025 h 5547869"/>
              <a:gd name="connsiteX58" fmla="*/ 1211837 w 5951538"/>
              <a:gd name="connsiteY58" fmla="*/ 3719464 h 5547869"/>
              <a:gd name="connsiteX59" fmla="*/ 1345931 w 5951538"/>
              <a:gd name="connsiteY59" fmla="*/ 3584119 h 5547869"/>
              <a:gd name="connsiteX60" fmla="*/ 1299553 w 5951538"/>
              <a:gd name="connsiteY60" fmla="*/ 3373584 h 5547869"/>
              <a:gd name="connsiteX61" fmla="*/ 452398 w 5951538"/>
              <a:gd name="connsiteY61" fmla="*/ 3550280 h 5547869"/>
              <a:gd name="connsiteX62" fmla="*/ 0 w 5951538"/>
              <a:gd name="connsiteY62" fmla="*/ 3441249 h 5547869"/>
              <a:gd name="connsiteX63" fmla="*/ 294503 w 5951538"/>
              <a:gd name="connsiteY63" fmla="*/ 3140497 h 5547869"/>
              <a:gd name="connsiteX64" fmla="*/ 904809 w 5951538"/>
              <a:gd name="connsiteY64" fmla="*/ 2500115 h 5547869"/>
              <a:gd name="connsiteX65" fmla="*/ 1310842 w 5951538"/>
              <a:gd name="connsiteY65" fmla="*/ 2402359 h 5547869"/>
              <a:gd name="connsiteX66" fmla="*/ 2253240 w 5951538"/>
              <a:gd name="connsiteY66" fmla="*/ 888508 h 5547869"/>
              <a:gd name="connsiteX67" fmla="*/ 1973776 w 5951538"/>
              <a:gd name="connsiteY67" fmla="*/ 744401 h 5547869"/>
              <a:gd name="connsiteX68" fmla="*/ 1568992 w 5951538"/>
              <a:gd name="connsiteY68" fmla="*/ 542628 h 5547869"/>
              <a:gd name="connsiteX69" fmla="*/ 1962500 w 5951538"/>
              <a:gd name="connsiteY69" fmla="*/ 330842 h 5547869"/>
              <a:gd name="connsiteX70" fmla="*/ 3201900 w 5951538"/>
              <a:gd name="connsiteY70" fmla="*/ 50128 h 5547869"/>
              <a:gd name="connsiteX71" fmla="*/ 3995165 w 5951538"/>
              <a:gd name="connsiteY71" fmla="*/ 345880 h 5547869"/>
              <a:gd name="connsiteX72" fmla="*/ 4908736 w 5951538"/>
              <a:gd name="connsiteY72" fmla="*/ 570204 h 5547869"/>
              <a:gd name="connsiteX73" fmla="*/ 5171912 w 5951538"/>
              <a:gd name="connsiteY73" fmla="*/ 172947 h 554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951538" h="5547869">
                <a:moveTo>
                  <a:pt x="4304706" y="698023"/>
                </a:moveTo>
                <a:cubicBezTo>
                  <a:pt x="4310969" y="709311"/>
                  <a:pt x="4315982" y="719324"/>
                  <a:pt x="4320994" y="728099"/>
                </a:cubicBezTo>
                <a:cubicBezTo>
                  <a:pt x="4391173" y="864707"/>
                  <a:pt x="4441300" y="1042653"/>
                  <a:pt x="4492678" y="1129120"/>
                </a:cubicBezTo>
                <a:cubicBezTo>
                  <a:pt x="4537792" y="1204311"/>
                  <a:pt x="4641810" y="973724"/>
                  <a:pt x="4729540" y="830867"/>
                </a:cubicBezTo>
                <a:lnTo>
                  <a:pt x="4730790" y="830867"/>
                </a:lnTo>
                <a:cubicBezTo>
                  <a:pt x="4595446" y="773214"/>
                  <a:pt x="4452576" y="728099"/>
                  <a:pt x="4304706" y="698023"/>
                </a:cubicBezTo>
                <a:close/>
                <a:moveTo>
                  <a:pt x="5310034" y="410952"/>
                </a:moveTo>
                <a:cubicBezTo>
                  <a:pt x="5250000" y="419590"/>
                  <a:pt x="5199483" y="452720"/>
                  <a:pt x="5146849" y="495013"/>
                </a:cubicBezTo>
                <a:lnTo>
                  <a:pt x="5146849" y="493763"/>
                </a:lnTo>
                <a:cubicBezTo>
                  <a:pt x="5107996" y="540128"/>
                  <a:pt x="5070408" y="585243"/>
                  <a:pt x="5035318" y="629107"/>
                </a:cubicBezTo>
                <a:cubicBezTo>
                  <a:pt x="5235828" y="734375"/>
                  <a:pt x="5421288" y="864707"/>
                  <a:pt x="5586722" y="1016339"/>
                </a:cubicBezTo>
                <a:cubicBezTo>
                  <a:pt x="5620548" y="592755"/>
                  <a:pt x="5728328" y="462423"/>
                  <a:pt x="5373672" y="411046"/>
                </a:cubicBezTo>
                <a:cubicBezTo>
                  <a:pt x="5351115" y="407915"/>
                  <a:pt x="5330046" y="408073"/>
                  <a:pt x="5310034" y="410952"/>
                </a:cubicBezTo>
                <a:close/>
                <a:moveTo>
                  <a:pt x="5288456" y="0"/>
                </a:moveTo>
                <a:lnTo>
                  <a:pt x="5759655" y="0"/>
                </a:lnTo>
                <a:cubicBezTo>
                  <a:pt x="5759655" y="0"/>
                  <a:pt x="5659400" y="15038"/>
                  <a:pt x="5554132" y="76441"/>
                </a:cubicBezTo>
                <a:cubicBezTo>
                  <a:pt x="5480190" y="120306"/>
                  <a:pt x="5443851" y="161658"/>
                  <a:pt x="5411275" y="199260"/>
                </a:cubicBezTo>
                <a:cubicBezTo>
                  <a:pt x="5342346" y="274452"/>
                  <a:pt x="5342346" y="275702"/>
                  <a:pt x="5272168" y="353406"/>
                </a:cubicBezTo>
                <a:cubicBezTo>
                  <a:pt x="5269654" y="354656"/>
                  <a:pt x="5269654" y="355906"/>
                  <a:pt x="5269654" y="355906"/>
                </a:cubicBezTo>
                <a:cubicBezTo>
                  <a:pt x="5346109" y="343380"/>
                  <a:pt x="5475178" y="329592"/>
                  <a:pt x="5600496" y="343380"/>
                </a:cubicBezTo>
                <a:cubicBezTo>
                  <a:pt x="5640445" y="347609"/>
                  <a:pt x="5741721" y="357301"/>
                  <a:pt x="5872403" y="396577"/>
                </a:cubicBezTo>
                <a:lnTo>
                  <a:pt x="5951538" y="424999"/>
                </a:lnTo>
                <a:lnTo>
                  <a:pt x="5951538" y="2095514"/>
                </a:lnTo>
                <a:lnTo>
                  <a:pt x="5840835" y="1975768"/>
                </a:lnTo>
                <a:cubicBezTo>
                  <a:pt x="5722526" y="1832085"/>
                  <a:pt x="5629948" y="1665494"/>
                  <a:pt x="5597996" y="1481276"/>
                </a:cubicBezTo>
                <a:cubicBezTo>
                  <a:pt x="5392474" y="1233138"/>
                  <a:pt x="5136824" y="1028865"/>
                  <a:pt x="4844834" y="884758"/>
                </a:cubicBezTo>
                <a:cubicBezTo>
                  <a:pt x="4711989" y="1073980"/>
                  <a:pt x="4607971" y="1250676"/>
                  <a:pt x="4495191" y="1448686"/>
                </a:cubicBezTo>
                <a:cubicBezTo>
                  <a:pt x="4462602" y="1505076"/>
                  <a:pt x="4442550" y="1551454"/>
                  <a:pt x="4433788" y="1546441"/>
                </a:cubicBezTo>
                <a:cubicBezTo>
                  <a:pt x="4414986" y="1537666"/>
                  <a:pt x="4408724" y="1540166"/>
                  <a:pt x="4422500" y="1506339"/>
                </a:cubicBezTo>
                <a:cubicBezTo>
                  <a:pt x="4431275" y="1485025"/>
                  <a:pt x="4456338" y="1299553"/>
                  <a:pt x="4438788" y="1185523"/>
                </a:cubicBezTo>
                <a:cubicBezTo>
                  <a:pt x="4413737" y="1018839"/>
                  <a:pt x="4371122" y="993775"/>
                  <a:pt x="4371122" y="993775"/>
                </a:cubicBezTo>
                <a:cubicBezTo>
                  <a:pt x="4371122" y="993775"/>
                  <a:pt x="3710688" y="1070230"/>
                  <a:pt x="3236990" y="1060204"/>
                </a:cubicBezTo>
                <a:cubicBezTo>
                  <a:pt x="3033966" y="1056441"/>
                  <a:pt x="2833456" y="1035141"/>
                  <a:pt x="2644234" y="997538"/>
                </a:cubicBezTo>
                <a:cubicBezTo>
                  <a:pt x="2141696" y="1312092"/>
                  <a:pt x="1769502" y="1817130"/>
                  <a:pt x="1632908" y="2412385"/>
                </a:cubicBezTo>
                <a:cubicBezTo>
                  <a:pt x="1594056" y="2576556"/>
                  <a:pt x="1572755" y="2745740"/>
                  <a:pt x="1572755" y="2921186"/>
                </a:cubicBezTo>
                <a:cubicBezTo>
                  <a:pt x="1572755" y="2996377"/>
                  <a:pt x="1576518" y="3069056"/>
                  <a:pt x="1584031" y="3141747"/>
                </a:cubicBezTo>
                <a:cubicBezTo>
                  <a:pt x="1694311" y="4290918"/>
                  <a:pt x="2665536" y="5193214"/>
                  <a:pt x="3843533" y="5193214"/>
                </a:cubicBezTo>
                <a:lnTo>
                  <a:pt x="3846032" y="5191964"/>
                </a:lnTo>
                <a:cubicBezTo>
                  <a:pt x="4784986" y="5191964"/>
                  <a:pt x="5592822" y="4618867"/>
                  <a:pt x="5938055" y="3804157"/>
                </a:cubicBezTo>
                <a:lnTo>
                  <a:pt x="5951538" y="3767395"/>
                </a:lnTo>
                <a:lnTo>
                  <a:pt x="5951538" y="4418890"/>
                </a:lnTo>
                <a:lnTo>
                  <a:pt x="5837604" y="4571263"/>
                </a:lnTo>
                <a:cubicBezTo>
                  <a:pt x="5363689" y="5145544"/>
                  <a:pt x="4646437" y="5511530"/>
                  <a:pt x="3843533" y="5511530"/>
                </a:cubicBezTo>
                <a:cubicBezTo>
                  <a:pt x="3114170" y="5511530"/>
                  <a:pt x="2457500" y="5209502"/>
                  <a:pt x="1988814" y="4723265"/>
                </a:cubicBezTo>
                <a:cubicBezTo>
                  <a:pt x="1977538" y="4810995"/>
                  <a:pt x="1953724" y="4903724"/>
                  <a:pt x="1908610" y="4988941"/>
                </a:cubicBezTo>
                <a:cubicBezTo>
                  <a:pt x="1793316" y="5204489"/>
                  <a:pt x="1526390" y="5319783"/>
                  <a:pt x="1444923" y="5354872"/>
                </a:cubicBezTo>
                <a:cubicBezTo>
                  <a:pt x="1368482" y="5387461"/>
                  <a:pt x="1264464" y="5529068"/>
                  <a:pt x="1250676" y="5547869"/>
                </a:cubicBezTo>
                <a:cubicBezTo>
                  <a:pt x="1263214" y="5529068"/>
                  <a:pt x="1304566" y="5446364"/>
                  <a:pt x="1225625" y="5250867"/>
                </a:cubicBezTo>
                <a:cubicBezTo>
                  <a:pt x="1135396" y="5026543"/>
                  <a:pt x="1177997" y="4866135"/>
                  <a:pt x="1259451" y="4648073"/>
                </a:cubicBezTo>
                <a:cubicBezTo>
                  <a:pt x="1318355" y="4488928"/>
                  <a:pt x="1503826" y="4294681"/>
                  <a:pt x="1600319" y="4200688"/>
                </a:cubicBezTo>
                <a:cubicBezTo>
                  <a:pt x="1507589" y="4036517"/>
                  <a:pt x="1431148" y="3862334"/>
                  <a:pt x="1374745" y="3679362"/>
                </a:cubicBezTo>
                <a:lnTo>
                  <a:pt x="1250676" y="3788393"/>
                </a:lnTo>
                <a:cubicBezTo>
                  <a:pt x="1250676" y="3788393"/>
                  <a:pt x="1253189" y="3799668"/>
                  <a:pt x="1253189" y="3884885"/>
                </a:cubicBezTo>
                <a:cubicBezTo>
                  <a:pt x="1253189" y="3970102"/>
                  <a:pt x="1167972" y="4392423"/>
                  <a:pt x="947411" y="4703214"/>
                </a:cubicBezTo>
                <a:cubicBezTo>
                  <a:pt x="726850" y="5014004"/>
                  <a:pt x="380970" y="5082933"/>
                  <a:pt x="270689" y="5118022"/>
                </a:cubicBezTo>
                <a:cubicBezTo>
                  <a:pt x="161658" y="5151862"/>
                  <a:pt x="120306" y="5255880"/>
                  <a:pt x="120306" y="5255880"/>
                </a:cubicBezTo>
                <a:cubicBezTo>
                  <a:pt x="120306" y="5255880"/>
                  <a:pt x="107781" y="5039068"/>
                  <a:pt x="126569" y="4733290"/>
                </a:cubicBezTo>
                <a:cubicBezTo>
                  <a:pt x="145370" y="4427512"/>
                  <a:pt x="276952" y="4163099"/>
                  <a:pt x="528839" y="3940025"/>
                </a:cubicBezTo>
                <a:cubicBezTo>
                  <a:pt x="780740" y="3716964"/>
                  <a:pt x="1189273" y="3735752"/>
                  <a:pt x="1211837" y="3719464"/>
                </a:cubicBezTo>
                <a:cubicBezTo>
                  <a:pt x="1223112" y="3711951"/>
                  <a:pt x="1287028" y="3645522"/>
                  <a:pt x="1345931" y="3584119"/>
                </a:cubicBezTo>
                <a:cubicBezTo>
                  <a:pt x="1328380" y="3515191"/>
                  <a:pt x="1312092" y="3445012"/>
                  <a:pt x="1299553" y="3373584"/>
                </a:cubicBezTo>
                <a:cubicBezTo>
                  <a:pt x="1018839" y="3560306"/>
                  <a:pt x="723087" y="3625471"/>
                  <a:pt x="452398" y="3550280"/>
                </a:cubicBezTo>
                <a:cubicBezTo>
                  <a:pt x="132832" y="3461314"/>
                  <a:pt x="0" y="3441249"/>
                  <a:pt x="0" y="3441249"/>
                </a:cubicBezTo>
                <a:cubicBezTo>
                  <a:pt x="0" y="3441249"/>
                  <a:pt x="125319" y="3418699"/>
                  <a:pt x="294503" y="3140497"/>
                </a:cubicBezTo>
                <a:cubicBezTo>
                  <a:pt x="463687" y="2862283"/>
                  <a:pt x="555166" y="2706887"/>
                  <a:pt x="904809" y="2500115"/>
                </a:cubicBezTo>
                <a:cubicBezTo>
                  <a:pt x="1016339" y="2433699"/>
                  <a:pt x="1164209" y="2408635"/>
                  <a:pt x="1310842" y="2402359"/>
                </a:cubicBezTo>
                <a:cubicBezTo>
                  <a:pt x="1436161" y="1790803"/>
                  <a:pt x="1779528" y="1259451"/>
                  <a:pt x="2253240" y="888508"/>
                </a:cubicBezTo>
                <a:cubicBezTo>
                  <a:pt x="2152984" y="847156"/>
                  <a:pt x="2057742" y="800791"/>
                  <a:pt x="1973776" y="744401"/>
                </a:cubicBezTo>
                <a:cubicBezTo>
                  <a:pt x="1650446" y="530102"/>
                  <a:pt x="1568992" y="542628"/>
                  <a:pt x="1568992" y="542628"/>
                </a:cubicBezTo>
                <a:cubicBezTo>
                  <a:pt x="1568992" y="542628"/>
                  <a:pt x="1654209" y="508801"/>
                  <a:pt x="1962500" y="330842"/>
                </a:cubicBezTo>
                <a:cubicBezTo>
                  <a:pt x="2104107" y="249388"/>
                  <a:pt x="2518916" y="23814"/>
                  <a:pt x="3201900" y="50128"/>
                </a:cubicBezTo>
                <a:cubicBezTo>
                  <a:pt x="3551543" y="62666"/>
                  <a:pt x="3812206" y="198010"/>
                  <a:pt x="3995165" y="345880"/>
                </a:cubicBezTo>
                <a:cubicBezTo>
                  <a:pt x="4319744" y="364681"/>
                  <a:pt x="4626772" y="442372"/>
                  <a:pt x="4908736" y="570204"/>
                </a:cubicBezTo>
                <a:cubicBezTo>
                  <a:pt x="5003979" y="424834"/>
                  <a:pt x="5040331" y="350893"/>
                  <a:pt x="5171912" y="172947"/>
                </a:cubicBezTo>
                <a:close/>
              </a:path>
            </a:pathLst>
          </a:custGeom>
          <a:solidFill>
            <a:schemeClr val="tx1">
              <a:alpha val="4000"/>
            </a:schemeClr>
          </a:solidFill>
          <a:ln w="9525" cap="flat">
            <a:noFill/>
            <a:prstDash val="solid"/>
            <a:miter/>
          </a:ln>
        </p:spPr>
        <p:txBody>
          <a:bodyPr wrap="square" rtlCol="0" anchor="ctr">
            <a:noAutofit/>
          </a:bodyPr>
          <a:lstStyle/>
          <a:p>
            <a:endParaRPr lang="en-US"/>
          </a:p>
        </p:txBody>
      </p:sp>
      <p:sp>
        <p:nvSpPr>
          <p:cNvPr id="3" name="Slide Number Placeholder 2">
            <a:extLst>
              <a:ext uri="{FF2B5EF4-FFF2-40B4-BE49-F238E27FC236}">
                <a16:creationId xmlns:a16="http://schemas.microsoft.com/office/drawing/2014/main" id="{F2EC6D55-4EB5-4F91-684B-3E91A236CB97}"/>
              </a:ext>
            </a:extLst>
          </p:cNvPr>
          <p:cNvSpPr>
            <a:spLocks noGrp="1"/>
          </p:cNvSpPr>
          <p:nvPr>
            <p:ph type="sldNum" sz="quarter" idx="10"/>
          </p:nvPr>
        </p:nvSpPr>
        <p:spPr/>
        <p:txBody>
          <a:bodyPr/>
          <a:lstStyle/>
          <a:p>
            <a:fld id="{8AAD738B-3ED1-49B2-B8A8-52C1873AA792}" type="slidenum">
              <a:rPr lang="en-US" smtClean="0"/>
              <a:t>‹#›</a:t>
            </a:fld>
            <a:endParaRPr lang="en-US"/>
          </a:p>
        </p:txBody>
      </p:sp>
      <p:sp>
        <p:nvSpPr>
          <p:cNvPr id="5" name="Text Placeholder 26">
            <a:extLst>
              <a:ext uri="{FF2B5EF4-FFF2-40B4-BE49-F238E27FC236}">
                <a16:creationId xmlns:a16="http://schemas.microsoft.com/office/drawing/2014/main" id="{00E130FF-F841-E3EA-2972-D55BD8AF6B5C}"/>
              </a:ext>
            </a:extLst>
          </p:cNvPr>
          <p:cNvSpPr>
            <a:spLocks noGrp="1"/>
          </p:cNvSpPr>
          <p:nvPr>
            <p:ph type="body" sz="quarter" idx="16" hasCustomPrompt="1"/>
          </p:nvPr>
        </p:nvSpPr>
        <p:spPr>
          <a:xfrm>
            <a:off x="2172797" y="1576930"/>
            <a:ext cx="3411538" cy="533182"/>
          </a:xfrm>
          <a:prstGeom prst="rect">
            <a:avLst/>
          </a:prstGeom>
        </p:spPr>
        <p:txBody>
          <a:bodyPr/>
          <a:lstStyle>
            <a:lvl1pPr marL="0" indent="0">
              <a:buNone/>
              <a:defRPr sz="2000" b="1">
                <a:solidFill>
                  <a:srgbClr val="0084A8"/>
                </a:solidFill>
                <a:latin typeface="Arial Narrow" panose="020B0606020202030204" pitchFamily="34" charset="0"/>
              </a:defRPr>
            </a:lvl1pPr>
            <a:lvl2pPr marL="457200" indent="0">
              <a:buNone/>
              <a:defRPr b="1">
                <a:solidFill>
                  <a:srgbClr val="0084A8"/>
                </a:solidFill>
                <a:latin typeface="+mn-lt"/>
              </a:defRPr>
            </a:lvl2pPr>
            <a:lvl3pPr marL="914400" indent="0">
              <a:buNone/>
              <a:defRPr b="1">
                <a:solidFill>
                  <a:srgbClr val="0084A8"/>
                </a:solidFill>
                <a:latin typeface="+mn-lt"/>
              </a:defRPr>
            </a:lvl3pPr>
            <a:lvl4pPr marL="1371600" indent="0">
              <a:buNone/>
              <a:defRPr b="1">
                <a:solidFill>
                  <a:srgbClr val="0084A8"/>
                </a:solidFill>
                <a:latin typeface="+mn-lt"/>
              </a:defRPr>
            </a:lvl4pPr>
            <a:lvl5pPr marL="1828800" indent="0">
              <a:buNone/>
              <a:defRPr b="1">
                <a:solidFill>
                  <a:srgbClr val="0084A8"/>
                </a:solidFill>
                <a:latin typeface="+mn-lt"/>
              </a:defRPr>
            </a:lvl5pPr>
          </a:lstStyle>
          <a:p>
            <a:pPr lvl="0"/>
            <a:r>
              <a:rPr lang="en-US"/>
              <a:t>Section description</a:t>
            </a:r>
          </a:p>
        </p:txBody>
      </p:sp>
      <p:sp>
        <p:nvSpPr>
          <p:cNvPr id="6" name="Text Placeholder 28">
            <a:extLst>
              <a:ext uri="{FF2B5EF4-FFF2-40B4-BE49-F238E27FC236}">
                <a16:creationId xmlns:a16="http://schemas.microsoft.com/office/drawing/2014/main" id="{C307F3D1-77B3-B114-08BB-EFF8FBBE0110}"/>
              </a:ext>
            </a:extLst>
          </p:cNvPr>
          <p:cNvSpPr>
            <a:spLocks noGrp="1"/>
          </p:cNvSpPr>
          <p:nvPr>
            <p:ph type="body" sz="quarter" idx="17" hasCustomPrompt="1"/>
          </p:nvPr>
        </p:nvSpPr>
        <p:spPr>
          <a:xfrm>
            <a:off x="2169435" y="2194232"/>
            <a:ext cx="3753250" cy="539275"/>
          </a:xfrm>
          <a:prstGeom prst="rect">
            <a:avLst/>
          </a:prstGeom>
        </p:spPr>
        <p:txBody>
          <a:bodyPr/>
          <a:lstStyle>
            <a:lvl1pPr marL="0" indent="0">
              <a:buNone/>
              <a:defRPr sz="1600">
                <a:solidFill>
                  <a:schemeClr val="tx1"/>
                </a:solidFill>
                <a:latin typeface="+mj-lt"/>
              </a:defRPr>
            </a:lvl1pPr>
            <a:lvl2pPr marL="457200" indent="0">
              <a:buNone/>
              <a:defRPr sz="1600">
                <a:solidFill>
                  <a:schemeClr val="tx1"/>
                </a:solidFill>
                <a:latin typeface="+mj-lt"/>
              </a:defRPr>
            </a:lvl2pPr>
            <a:lvl3pPr marL="914400" indent="0">
              <a:buNone/>
              <a:defRPr sz="1600">
                <a:solidFill>
                  <a:schemeClr val="tx1"/>
                </a:solidFill>
                <a:latin typeface="+mj-lt"/>
              </a:defRPr>
            </a:lvl3pPr>
            <a:lvl4pPr marL="1371600" indent="0">
              <a:buNone/>
              <a:defRPr sz="1600">
                <a:solidFill>
                  <a:schemeClr val="tx1"/>
                </a:solidFill>
                <a:latin typeface="+mj-lt"/>
              </a:defRPr>
            </a:lvl4pPr>
            <a:lvl5pPr marL="1828800" indent="0">
              <a:buNone/>
              <a:defRPr sz="1600">
                <a:solidFill>
                  <a:schemeClr val="tx1"/>
                </a:solidFill>
                <a:latin typeface="+mj-lt"/>
              </a:defRPr>
            </a:lvl5pPr>
          </a:lstStyle>
          <a:p>
            <a:pPr lvl="0"/>
            <a:r>
              <a:rPr lang="en-US"/>
              <a:t>Detailed information goes here</a:t>
            </a:r>
          </a:p>
        </p:txBody>
      </p:sp>
      <p:sp>
        <p:nvSpPr>
          <p:cNvPr id="7" name="Hexagon 6">
            <a:extLst>
              <a:ext uri="{FF2B5EF4-FFF2-40B4-BE49-F238E27FC236}">
                <a16:creationId xmlns:a16="http://schemas.microsoft.com/office/drawing/2014/main" id="{49C8B380-0A2A-5B63-3C28-09CD900FA3AD}"/>
              </a:ext>
              <a:ext uri="{C183D7F6-B498-43B3-948B-1728B52AA6E4}">
                <adec:decorative xmlns:adec="http://schemas.microsoft.com/office/drawing/2017/decorative" val="1"/>
              </a:ext>
            </a:extLst>
          </p:cNvPr>
          <p:cNvSpPr/>
          <p:nvPr userDrawn="1"/>
        </p:nvSpPr>
        <p:spPr>
          <a:xfrm>
            <a:off x="1029935" y="1661050"/>
            <a:ext cx="914400" cy="764219"/>
          </a:xfrm>
          <a:prstGeom prst="hexagon">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23">
            <a:extLst>
              <a:ext uri="{FF2B5EF4-FFF2-40B4-BE49-F238E27FC236}">
                <a16:creationId xmlns:a16="http://schemas.microsoft.com/office/drawing/2014/main" id="{475050EB-96E4-8D5D-1CAB-0772AC681D4F}"/>
              </a:ext>
            </a:extLst>
          </p:cNvPr>
          <p:cNvSpPr>
            <a:spLocks noGrp="1"/>
          </p:cNvSpPr>
          <p:nvPr>
            <p:ph type="pic" sz="quarter" idx="15"/>
          </p:nvPr>
        </p:nvSpPr>
        <p:spPr>
          <a:xfrm>
            <a:off x="1213760" y="1759779"/>
            <a:ext cx="549310" cy="548640"/>
          </a:xfrm>
          <a:prstGeom prst="rect">
            <a:avLst/>
          </a:prstGeom>
        </p:spPr>
        <p:txBody>
          <a:bodyPr vert="horz" anchor="ctr"/>
          <a:lstStyle>
            <a:lvl1pPr marL="0" indent="0" algn="ctr">
              <a:buFontTx/>
              <a:buNone/>
              <a:defRPr sz="900"/>
            </a:lvl1pPr>
          </a:lstStyle>
          <a:p>
            <a:endParaRPr lang="en-US"/>
          </a:p>
        </p:txBody>
      </p:sp>
      <p:sp>
        <p:nvSpPr>
          <p:cNvPr id="9" name="Text Placeholder 26">
            <a:extLst>
              <a:ext uri="{FF2B5EF4-FFF2-40B4-BE49-F238E27FC236}">
                <a16:creationId xmlns:a16="http://schemas.microsoft.com/office/drawing/2014/main" id="{7877198A-C144-F358-5639-4182ED3807E4}"/>
              </a:ext>
            </a:extLst>
          </p:cNvPr>
          <p:cNvSpPr>
            <a:spLocks noGrp="1"/>
          </p:cNvSpPr>
          <p:nvPr>
            <p:ph type="body" sz="quarter" idx="18" hasCustomPrompt="1"/>
          </p:nvPr>
        </p:nvSpPr>
        <p:spPr>
          <a:xfrm>
            <a:off x="2172797" y="3072299"/>
            <a:ext cx="3411538" cy="507113"/>
          </a:xfrm>
          <a:prstGeom prst="rect">
            <a:avLst/>
          </a:prstGeom>
        </p:spPr>
        <p:txBody>
          <a:bodyPr/>
          <a:lstStyle>
            <a:lvl1pPr marL="0" indent="0">
              <a:buNone/>
              <a:defRPr sz="2000" b="1">
                <a:solidFill>
                  <a:srgbClr val="0084A8"/>
                </a:solidFill>
                <a:latin typeface="Arial Narrow" panose="020B0606020202030204" pitchFamily="34" charset="0"/>
              </a:defRPr>
            </a:lvl1pPr>
            <a:lvl2pPr marL="457200" indent="0">
              <a:buNone/>
              <a:defRPr b="1">
                <a:solidFill>
                  <a:srgbClr val="0084A8"/>
                </a:solidFill>
                <a:latin typeface="+mn-lt"/>
              </a:defRPr>
            </a:lvl2pPr>
            <a:lvl3pPr marL="914400" indent="0">
              <a:buNone/>
              <a:defRPr b="1">
                <a:solidFill>
                  <a:srgbClr val="0084A8"/>
                </a:solidFill>
                <a:latin typeface="+mn-lt"/>
              </a:defRPr>
            </a:lvl3pPr>
            <a:lvl4pPr marL="1371600" indent="0">
              <a:buNone/>
              <a:defRPr b="1">
                <a:solidFill>
                  <a:srgbClr val="0084A8"/>
                </a:solidFill>
                <a:latin typeface="+mn-lt"/>
              </a:defRPr>
            </a:lvl4pPr>
            <a:lvl5pPr marL="1828800" indent="0">
              <a:buNone/>
              <a:defRPr b="1">
                <a:solidFill>
                  <a:srgbClr val="0084A8"/>
                </a:solidFill>
                <a:latin typeface="+mn-lt"/>
              </a:defRPr>
            </a:lvl5pPr>
          </a:lstStyle>
          <a:p>
            <a:pPr lvl="0"/>
            <a:r>
              <a:rPr lang="en-US"/>
              <a:t>Section description</a:t>
            </a:r>
          </a:p>
        </p:txBody>
      </p:sp>
      <p:sp>
        <p:nvSpPr>
          <p:cNvPr id="10" name="Text Placeholder 28">
            <a:extLst>
              <a:ext uri="{FF2B5EF4-FFF2-40B4-BE49-F238E27FC236}">
                <a16:creationId xmlns:a16="http://schemas.microsoft.com/office/drawing/2014/main" id="{01870AD3-2BC9-2A7A-CDD2-24B77963EE7C}"/>
              </a:ext>
            </a:extLst>
          </p:cNvPr>
          <p:cNvSpPr>
            <a:spLocks noGrp="1"/>
          </p:cNvSpPr>
          <p:nvPr>
            <p:ph type="body" sz="quarter" idx="19" hasCustomPrompt="1"/>
          </p:nvPr>
        </p:nvSpPr>
        <p:spPr>
          <a:xfrm>
            <a:off x="2169435" y="3605481"/>
            <a:ext cx="3753250" cy="627062"/>
          </a:xfrm>
          <a:prstGeom prst="rect">
            <a:avLst/>
          </a:prstGeom>
        </p:spPr>
        <p:txBody>
          <a:bodyPr/>
          <a:lstStyle>
            <a:lvl1pPr marL="0" indent="0">
              <a:buNone/>
              <a:defRPr sz="1600">
                <a:solidFill>
                  <a:schemeClr val="tx1"/>
                </a:solidFill>
                <a:latin typeface="+mj-lt"/>
              </a:defRPr>
            </a:lvl1pPr>
            <a:lvl2pPr marL="457200" indent="0">
              <a:buNone/>
              <a:defRPr sz="1600">
                <a:solidFill>
                  <a:schemeClr val="tx1"/>
                </a:solidFill>
                <a:latin typeface="+mj-lt"/>
              </a:defRPr>
            </a:lvl2pPr>
            <a:lvl3pPr marL="914400" indent="0">
              <a:buNone/>
              <a:defRPr sz="1600">
                <a:solidFill>
                  <a:schemeClr val="tx1"/>
                </a:solidFill>
                <a:latin typeface="+mj-lt"/>
              </a:defRPr>
            </a:lvl3pPr>
            <a:lvl4pPr marL="1371600" indent="0">
              <a:buNone/>
              <a:defRPr sz="1600">
                <a:solidFill>
                  <a:schemeClr val="tx1"/>
                </a:solidFill>
                <a:latin typeface="+mj-lt"/>
              </a:defRPr>
            </a:lvl4pPr>
            <a:lvl5pPr marL="1828800" indent="0">
              <a:buNone/>
              <a:defRPr sz="1600">
                <a:solidFill>
                  <a:schemeClr val="tx1"/>
                </a:solidFill>
                <a:latin typeface="+mj-lt"/>
              </a:defRPr>
            </a:lvl5pPr>
          </a:lstStyle>
          <a:p>
            <a:pPr lvl="0"/>
            <a:r>
              <a:rPr lang="en-US"/>
              <a:t>Detailed information goes here</a:t>
            </a:r>
          </a:p>
        </p:txBody>
      </p:sp>
      <p:sp>
        <p:nvSpPr>
          <p:cNvPr id="11" name="Hexagon 10">
            <a:extLst>
              <a:ext uri="{FF2B5EF4-FFF2-40B4-BE49-F238E27FC236}">
                <a16:creationId xmlns:a16="http://schemas.microsoft.com/office/drawing/2014/main" id="{263736E3-0D25-B50F-04AE-599878F46314}"/>
              </a:ext>
              <a:ext uri="{C183D7F6-B498-43B3-948B-1728B52AA6E4}">
                <adec:decorative xmlns:adec="http://schemas.microsoft.com/office/drawing/2017/decorative" val="1"/>
              </a:ext>
            </a:extLst>
          </p:cNvPr>
          <p:cNvSpPr/>
          <p:nvPr userDrawn="1"/>
        </p:nvSpPr>
        <p:spPr>
          <a:xfrm>
            <a:off x="1029935" y="3156419"/>
            <a:ext cx="914400" cy="764219"/>
          </a:xfrm>
          <a:prstGeom prst="hexagon">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3">
            <a:extLst>
              <a:ext uri="{FF2B5EF4-FFF2-40B4-BE49-F238E27FC236}">
                <a16:creationId xmlns:a16="http://schemas.microsoft.com/office/drawing/2014/main" id="{651756D0-DCE8-694B-4F2D-310F0B7C7CF0}"/>
              </a:ext>
            </a:extLst>
          </p:cNvPr>
          <p:cNvSpPr>
            <a:spLocks noGrp="1"/>
          </p:cNvSpPr>
          <p:nvPr>
            <p:ph type="pic" sz="quarter" idx="20"/>
          </p:nvPr>
        </p:nvSpPr>
        <p:spPr>
          <a:xfrm>
            <a:off x="1213760" y="3255148"/>
            <a:ext cx="549310" cy="548640"/>
          </a:xfrm>
          <a:prstGeom prst="rect">
            <a:avLst/>
          </a:prstGeom>
        </p:spPr>
        <p:txBody>
          <a:bodyPr anchor="ctr"/>
          <a:lstStyle>
            <a:lvl1pPr marL="0" indent="0" algn="ctr">
              <a:buFontTx/>
              <a:buNone/>
              <a:defRPr sz="900"/>
            </a:lvl1pPr>
          </a:lstStyle>
          <a:p>
            <a:endParaRPr lang="en-US"/>
          </a:p>
        </p:txBody>
      </p:sp>
      <p:sp>
        <p:nvSpPr>
          <p:cNvPr id="13" name="Text Placeholder 26">
            <a:extLst>
              <a:ext uri="{FF2B5EF4-FFF2-40B4-BE49-F238E27FC236}">
                <a16:creationId xmlns:a16="http://schemas.microsoft.com/office/drawing/2014/main" id="{BF19601F-7129-328B-7BB6-125B4996743A}"/>
              </a:ext>
            </a:extLst>
          </p:cNvPr>
          <p:cNvSpPr>
            <a:spLocks noGrp="1"/>
          </p:cNvSpPr>
          <p:nvPr>
            <p:ph type="body" sz="quarter" idx="21" hasCustomPrompt="1"/>
          </p:nvPr>
        </p:nvSpPr>
        <p:spPr>
          <a:xfrm>
            <a:off x="2172797" y="4566283"/>
            <a:ext cx="3411538" cy="504481"/>
          </a:xfrm>
          <a:prstGeom prst="rect">
            <a:avLst/>
          </a:prstGeom>
        </p:spPr>
        <p:txBody>
          <a:bodyPr/>
          <a:lstStyle>
            <a:lvl1pPr marL="0" indent="0">
              <a:buNone/>
              <a:defRPr sz="2000" b="1">
                <a:solidFill>
                  <a:srgbClr val="0084A8"/>
                </a:solidFill>
                <a:latin typeface="Arial Narrow" panose="020B0606020202030204" pitchFamily="34" charset="0"/>
              </a:defRPr>
            </a:lvl1pPr>
            <a:lvl2pPr marL="457200" indent="0">
              <a:buNone/>
              <a:defRPr b="1">
                <a:solidFill>
                  <a:srgbClr val="0084A8"/>
                </a:solidFill>
                <a:latin typeface="+mn-lt"/>
              </a:defRPr>
            </a:lvl2pPr>
            <a:lvl3pPr marL="914400" indent="0">
              <a:buNone/>
              <a:defRPr b="1">
                <a:solidFill>
                  <a:srgbClr val="0084A8"/>
                </a:solidFill>
                <a:latin typeface="+mn-lt"/>
              </a:defRPr>
            </a:lvl3pPr>
            <a:lvl4pPr marL="1371600" indent="0">
              <a:buNone/>
              <a:defRPr b="1">
                <a:solidFill>
                  <a:srgbClr val="0084A8"/>
                </a:solidFill>
                <a:latin typeface="+mn-lt"/>
              </a:defRPr>
            </a:lvl4pPr>
            <a:lvl5pPr marL="1828800" indent="0">
              <a:buNone/>
              <a:defRPr b="1">
                <a:solidFill>
                  <a:srgbClr val="0084A8"/>
                </a:solidFill>
                <a:latin typeface="+mn-lt"/>
              </a:defRPr>
            </a:lvl5pPr>
          </a:lstStyle>
          <a:p>
            <a:pPr lvl="0"/>
            <a:r>
              <a:rPr lang="en-US"/>
              <a:t>Section description</a:t>
            </a:r>
          </a:p>
        </p:txBody>
      </p:sp>
      <p:sp>
        <p:nvSpPr>
          <p:cNvPr id="14" name="Text Placeholder 28">
            <a:extLst>
              <a:ext uri="{FF2B5EF4-FFF2-40B4-BE49-F238E27FC236}">
                <a16:creationId xmlns:a16="http://schemas.microsoft.com/office/drawing/2014/main" id="{B5892AE9-3991-2BAA-AFA8-93CE92FE688A}"/>
              </a:ext>
            </a:extLst>
          </p:cNvPr>
          <p:cNvSpPr>
            <a:spLocks noGrp="1"/>
          </p:cNvSpPr>
          <p:nvPr>
            <p:ph type="body" sz="quarter" idx="22" hasCustomPrompt="1"/>
          </p:nvPr>
        </p:nvSpPr>
        <p:spPr>
          <a:xfrm>
            <a:off x="2169435" y="5104517"/>
            <a:ext cx="3753250" cy="610483"/>
          </a:xfrm>
          <a:prstGeom prst="rect">
            <a:avLst/>
          </a:prstGeom>
        </p:spPr>
        <p:txBody>
          <a:bodyPr/>
          <a:lstStyle>
            <a:lvl1pPr marL="0" indent="0">
              <a:buNone/>
              <a:defRPr sz="1600">
                <a:solidFill>
                  <a:schemeClr val="tx1"/>
                </a:solidFill>
                <a:latin typeface="+mj-lt"/>
              </a:defRPr>
            </a:lvl1pPr>
            <a:lvl2pPr marL="457200" indent="0">
              <a:buNone/>
              <a:defRPr sz="1600">
                <a:solidFill>
                  <a:schemeClr val="tx1"/>
                </a:solidFill>
                <a:latin typeface="+mj-lt"/>
              </a:defRPr>
            </a:lvl2pPr>
            <a:lvl3pPr marL="914400" indent="0">
              <a:buNone/>
              <a:defRPr sz="1600">
                <a:solidFill>
                  <a:schemeClr val="tx1"/>
                </a:solidFill>
                <a:latin typeface="+mj-lt"/>
              </a:defRPr>
            </a:lvl3pPr>
            <a:lvl4pPr marL="1371600" indent="0">
              <a:buNone/>
              <a:defRPr sz="1600">
                <a:solidFill>
                  <a:schemeClr val="tx1"/>
                </a:solidFill>
                <a:latin typeface="+mj-lt"/>
              </a:defRPr>
            </a:lvl4pPr>
            <a:lvl5pPr marL="1828800" indent="0">
              <a:buNone/>
              <a:defRPr sz="1600">
                <a:solidFill>
                  <a:schemeClr val="tx1"/>
                </a:solidFill>
                <a:latin typeface="+mj-lt"/>
              </a:defRPr>
            </a:lvl5pPr>
          </a:lstStyle>
          <a:p>
            <a:pPr lvl="0"/>
            <a:r>
              <a:rPr lang="en-US"/>
              <a:t>Detailed information goes here</a:t>
            </a:r>
          </a:p>
        </p:txBody>
      </p:sp>
      <p:sp>
        <p:nvSpPr>
          <p:cNvPr id="15" name="Hexagon 14">
            <a:extLst>
              <a:ext uri="{FF2B5EF4-FFF2-40B4-BE49-F238E27FC236}">
                <a16:creationId xmlns:a16="http://schemas.microsoft.com/office/drawing/2014/main" id="{46ECD027-D98D-62E4-6F5E-9245F75AEC1E}"/>
              </a:ext>
              <a:ext uri="{C183D7F6-B498-43B3-948B-1728B52AA6E4}">
                <adec:decorative xmlns:adec="http://schemas.microsoft.com/office/drawing/2017/decorative" val="1"/>
              </a:ext>
            </a:extLst>
          </p:cNvPr>
          <p:cNvSpPr/>
          <p:nvPr userDrawn="1"/>
        </p:nvSpPr>
        <p:spPr>
          <a:xfrm>
            <a:off x="1029935" y="4650403"/>
            <a:ext cx="914400" cy="764219"/>
          </a:xfrm>
          <a:prstGeom prst="hexagon">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23">
            <a:extLst>
              <a:ext uri="{FF2B5EF4-FFF2-40B4-BE49-F238E27FC236}">
                <a16:creationId xmlns:a16="http://schemas.microsoft.com/office/drawing/2014/main" id="{352575AC-034D-5506-8B92-6B9A01D1EC81}"/>
              </a:ext>
            </a:extLst>
          </p:cNvPr>
          <p:cNvSpPr>
            <a:spLocks noGrp="1"/>
          </p:cNvSpPr>
          <p:nvPr>
            <p:ph type="pic" sz="quarter" idx="23"/>
          </p:nvPr>
        </p:nvSpPr>
        <p:spPr>
          <a:xfrm>
            <a:off x="1213760" y="4749132"/>
            <a:ext cx="549310" cy="548640"/>
          </a:xfrm>
          <a:prstGeom prst="rect">
            <a:avLst/>
          </a:prstGeom>
        </p:spPr>
        <p:txBody>
          <a:bodyPr anchor="ctr"/>
          <a:lstStyle>
            <a:lvl1pPr marL="0" indent="0" algn="ctr">
              <a:buFontTx/>
              <a:buNone/>
              <a:defRPr sz="900"/>
            </a:lvl1pPr>
          </a:lstStyle>
          <a:p>
            <a:endParaRPr lang="en-US"/>
          </a:p>
        </p:txBody>
      </p:sp>
      <p:sp>
        <p:nvSpPr>
          <p:cNvPr id="17" name="Text Placeholder 26">
            <a:extLst>
              <a:ext uri="{FF2B5EF4-FFF2-40B4-BE49-F238E27FC236}">
                <a16:creationId xmlns:a16="http://schemas.microsoft.com/office/drawing/2014/main" id="{77A9B191-1DDB-E188-0CE9-6DBA58B488A3}"/>
              </a:ext>
            </a:extLst>
          </p:cNvPr>
          <p:cNvSpPr>
            <a:spLocks noGrp="1"/>
          </p:cNvSpPr>
          <p:nvPr>
            <p:ph type="body" sz="quarter" idx="24" hasCustomPrompt="1"/>
          </p:nvPr>
        </p:nvSpPr>
        <p:spPr>
          <a:xfrm>
            <a:off x="7572434" y="1581982"/>
            <a:ext cx="3411538" cy="500675"/>
          </a:xfrm>
          <a:prstGeom prst="rect">
            <a:avLst/>
          </a:prstGeom>
        </p:spPr>
        <p:txBody>
          <a:bodyPr/>
          <a:lstStyle>
            <a:lvl1pPr marL="0" indent="0">
              <a:buNone/>
              <a:defRPr sz="2000" b="1">
                <a:solidFill>
                  <a:srgbClr val="0084A8"/>
                </a:solidFill>
                <a:latin typeface="Arial Narrow" panose="020B0606020202030204" pitchFamily="34" charset="0"/>
              </a:defRPr>
            </a:lvl1pPr>
            <a:lvl2pPr marL="457200" indent="0">
              <a:buNone/>
              <a:defRPr b="1">
                <a:solidFill>
                  <a:srgbClr val="0084A8"/>
                </a:solidFill>
                <a:latin typeface="+mn-lt"/>
              </a:defRPr>
            </a:lvl2pPr>
            <a:lvl3pPr marL="914400" indent="0">
              <a:buNone/>
              <a:defRPr b="1">
                <a:solidFill>
                  <a:srgbClr val="0084A8"/>
                </a:solidFill>
                <a:latin typeface="+mn-lt"/>
              </a:defRPr>
            </a:lvl3pPr>
            <a:lvl4pPr marL="1371600" indent="0">
              <a:buNone/>
              <a:defRPr b="1">
                <a:solidFill>
                  <a:srgbClr val="0084A8"/>
                </a:solidFill>
                <a:latin typeface="+mn-lt"/>
              </a:defRPr>
            </a:lvl4pPr>
            <a:lvl5pPr marL="1828800" indent="0">
              <a:buNone/>
              <a:defRPr b="1">
                <a:solidFill>
                  <a:srgbClr val="0084A8"/>
                </a:solidFill>
                <a:latin typeface="+mn-lt"/>
              </a:defRPr>
            </a:lvl5pPr>
          </a:lstStyle>
          <a:p>
            <a:pPr lvl="0"/>
            <a:r>
              <a:rPr lang="en-US"/>
              <a:t>Section description</a:t>
            </a:r>
          </a:p>
        </p:txBody>
      </p:sp>
      <p:sp>
        <p:nvSpPr>
          <p:cNvPr id="18" name="Text Placeholder 28">
            <a:extLst>
              <a:ext uri="{FF2B5EF4-FFF2-40B4-BE49-F238E27FC236}">
                <a16:creationId xmlns:a16="http://schemas.microsoft.com/office/drawing/2014/main" id="{E1899ACE-29D7-1DA5-988F-0C7ACA05ACAA}"/>
              </a:ext>
            </a:extLst>
          </p:cNvPr>
          <p:cNvSpPr>
            <a:spLocks noGrp="1"/>
          </p:cNvSpPr>
          <p:nvPr>
            <p:ph type="body" sz="quarter" idx="25" hasCustomPrompt="1"/>
          </p:nvPr>
        </p:nvSpPr>
        <p:spPr>
          <a:xfrm>
            <a:off x="7569072" y="2110112"/>
            <a:ext cx="3753250" cy="627062"/>
          </a:xfrm>
          <a:prstGeom prst="rect">
            <a:avLst/>
          </a:prstGeom>
        </p:spPr>
        <p:txBody>
          <a:bodyPr/>
          <a:lstStyle>
            <a:lvl1pPr marL="0" indent="0">
              <a:buNone/>
              <a:defRPr sz="1600">
                <a:solidFill>
                  <a:schemeClr val="tx1"/>
                </a:solidFill>
                <a:latin typeface="+mj-lt"/>
              </a:defRPr>
            </a:lvl1pPr>
            <a:lvl2pPr marL="457200" indent="0">
              <a:buNone/>
              <a:defRPr sz="1600">
                <a:solidFill>
                  <a:schemeClr val="tx1"/>
                </a:solidFill>
                <a:latin typeface="+mj-lt"/>
              </a:defRPr>
            </a:lvl2pPr>
            <a:lvl3pPr marL="914400" indent="0">
              <a:buNone/>
              <a:defRPr sz="1600">
                <a:solidFill>
                  <a:schemeClr val="tx1"/>
                </a:solidFill>
                <a:latin typeface="+mj-lt"/>
              </a:defRPr>
            </a:lvl3pPr>
            <a:lvl4pPr marL="1371600" indent="0">
              <a:buNone/>
              <a:defRPr sz="1600">
                <a:solidFill>
                  <a:schemeClr val="tx1"/>
                </a:solidFill>
                <a:latin typeface="+mj-lt"/>
              </a:defRPr>
            </a:lvl4pPr>
            <a:lvl5pPr marL="1828800" indent="0">
              <a:buNone/>
              <a:defRPr sz="1600">
                <a:solidFill>
                  <a:schemeClr val="tx1"/>
                </a:solidFill>
                <a:latin typeface="+mj-lt"/>
              </a:defRPr>
            </a:lvl5pPr>
          </a:lstStyle>
          <a:p>
            <a:pPr lvl="0"/>
            <a:r>
              <a:rPr lang="en-US"/>
              <a:t>Detailed information goes here</a:t>
            </a:r>
          </a:p>
        </p:txBody>
      </p:sp>
      <p:sp>
        <p:nvSpPr>
          <p:cNvPr id="19" name="Hexagon 18">
            <a:extLst>
              <a:ext uri="{FF2B5EF4-FFF2-40B4-BE49-F238E27FC236}">
                <a16:creationId xmlns:a16="http://schemas.microsoft.com/office/drawing/2014/main" id="{E150EC90-A966-47D2-C0F2-F628F4FD5F5D}"/>
              </a:ext>
              <a:ext uri="{C183D7F6-B498-43B3-948B-1728B52AA6E4}">
                <adec:decorative xmlns:adec="http://schemas.microsoft.com/office/drawing/2017/decorative" val="1"/>
              </a:ext>
            </a:extLst>
          </p:cNvPr>
          <p:cNvSpPr/>
          <p:nvPr userDrawn="1"/>
        </p:nvSpPr>
        <p:spPr>
          <a:xfrm>
            <a:off x="6429572" y="1576930"/>
            <a:ext cx="914400" cy="764219"/>
          </a:xfrm>
          <a:prstGeom prst="hexagon">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23">
            <a:extLst>
              <a:ext uri="{FF2B5EF4-FFF2-40B4-BE49-F238E27FC236}">
                <a16:creationId xmlns:a16="http://schemas.microsoft.com/office/drawing/2014/main" id="{1D3062A3-478F-7864-FC7E-1AC2EF995E94}"/>
              </a:ext>
            </a:extLst>
          </p:cNvPr>
          <p:cNvSpPr>
            <a:spLocks noGrp="1"/>
          </p:cNvSpPr>
          <p:nvPr>
            <p:ph type="pic" sz="quarter" idx="26"/>
          </p:nvPr>
        </p:nvSpPr>
        <p:spPr>
          <a:xfrm>
            <a:off x="6613397" y="1675659"/>
            <a:ext cx="549310" cy="548640"/>
          </a:xfrm>
          <a:prstGeom prst="rect">
            <a:avLst/>
          </a:prstGeom>
        </p:spPr>
        <p:txBody>
          <a:bodyPr anchor="ctr"/>
          <a:lstStyle>
            <a:lvl1pPr marL="0" indent="0" algn="ctr">
              <a:buFontTx/>
              <a:buNone/>
              <a:defRPr sz="900"/>
            </a:lvl1pPr>
          </a:lstStyle>
          <a:p>
            <a:endParaRPr lang="en-US"/>
          </a:p>
        </p:txBody>
      </p:sp>
      <p:sp>
        <p:nvSpPr>
          <p:cNvPr id="21" name="Text Placeholder 26">
            <a:extLst>
              <a:ext uri="{FF2B5EF4-FFF2-40B4-BE49-F238E27FC236}">
                <a16:creationId xmlns:a16="http://schemas.microsoft.com/office/drawing/2014/main" id="{AE6598F2-3F43-3EFE-8F56-48DD0FC7BB66}"/>
              </a:ext>
            </a:extLst>
          </p:cNvPr>
          <p:cNvSpPr>
            <a:spLocks noGrp="1"/>
          </p:cNvSpPr>
          <p:nvPr>
            <p:ph type="body" sz="quarter" idx="27" hasCustomPrompt="1"/>
          </p:nvPr>
        </p:nvSpPr>
        <p:spPr>
          <a:xfrm>
            <a:off x="7572434" y="3077351"/>
            <a:ext cx="3411538" cy="502061"/>
          </a:xfrm>
          <a:prstGeom prst="rect">
            <a:avLst/>
          </a:prstGeom>
        </p:spPr>
        <p:txBody>
          <a:bodyPr/>
          <a:lstStyle>
            <a:lvl1pPr marL="0" indent="0">
              <a:buNone/>
              <a:defRPr sz="2000" b="1">
                <a:solidFill>
                  <a:srgbClr val="0084A8"/>
                </a:solidFill>
                <a:latin typeface="Arial Narrow" panose="020B0606020202030204" pitchFamily="34" charset="0"/>
              </a:defRPr>
            </a:lvl1pPr>
            <a:lvl2pPr marL="457200" indent="0">
              <a:buNone/>
              <a:defRPr b="1">
                <a:solidFill>
                  <a:srgbClr val="0084A8"/>
                </a:solidFill>
                <a:latin typeface="+mn-lt"/>
              </a:defRPr>
            </a:lvl2pPr>
            <a:lvl3pPr marL="914400" indent="0">
              <a:buNone/>
              <a:defRPr b="1">
                <a:solidFill>
                  <a:srgbClr val="0084A8"/>
                </a:solidFill>
                <a:latin typeface="+mn-lt"/>
              </a:defRPr>
            </a:lvl3pPr>
            <a:lvl4pPr marL="1371600" indent="0">
              <a:buNone/>
              <a:defRPr b="1">
                <a:solidFill>
                  <a:srgbClr val="0084A8"/>
                </a:solidFill>
                <a:latin typeface="+mn-lt"/>
              </a:defRPr>
            </a:lvl4pPr>
            <a:lvl5pPr marL="1828800" indent="0">
              <a:buNone/>
              <a:defRPr b="1">
                <a:solidFill>
                  <a:srgbClr val="0084A8"/>
                </a:solidFill>
                <a:latin typeface="+mn-lt"/>
              </a:defRPr>
            </a:lvl5pPr>
          </a:lstStyle>
          <a:p>
            <a:pPr lvl="0"/>
            <a:r>
              <a:rPr lang="en-US"/>
              <a:t>Section description</a:t>
            </a:r>
          </a:p>
        </p:txBody>
      </p:sp>
      <p:sp>
        <p:nvSpPr>
          <p:cNvPr id="22" name="Text Placeholder 28">
            <a:extLst>
              <a:ext uri="{FF2B5EF4-FFF2-40B4-BE49-F238E27FC236}">
                <a16:creationId xmlns:a16="http://schemas.microsoft.com/office/drawing/2014/main" id="{392622F8-10C5-8FA1-5EE8-033EC7C6636E}"/>
              </a:ext>
            </a:extLst>
          </p:cNvPr>
          <p:cNvSpPr>
            <a:spLocks noGrp="1"/>
          </p:cNvSpPr>
          <p:nvPr>
            <p:ph type="body" sz="quarter" idx="28" hasCustomPrompt="1"/>
          </p:nvPr>
        </p:nvSpPr>
        <p:spPr>
          <a:xfrm>
            <a:off x="7569072" y="3605481"/>
            <a:ext cx="3753250" cy="627062"/>
          </a:xfrm>
          <a:prstGeom prst="rect">
            <a:avLst/>
          </a:prstGeom>
        </p:spPr>
        <p:txBody>
          <a:bodyPr/>
          <a:lstStyle>
            <a:lvl1pPr marL="0" indent="0">
              <a:buNone/>
              <a:defRPr sz="1600">
                <a:solidFill>
                  <a:schemeClr val="tx1"/>
                </a:solidFill>
                <a:latin typeface="+mj-lt"/>
              </a:defRPr>
            </a:lvl1pPr>
            <a:lvl2pPr marL="457200" indent="0">
              <a:buNone/>
              <a:defRPr sz="1600">
                <a:solidFill>
                  <a:schemeClr val="tx1"/>
                </a:solidFill>
                <a:latin typeface="+mj-lt"/>
              </a:defRPr>
            </a:lvl2pPr>
            <a:lvl3pPr marL="914400" indent="0">
              <a:buNone/>
              <a:defRPr sz="1600">
                <a:solidFill>
                  <a:schemeClr val="tx1"/>
                </a:solidFill>
                <a:latin typeface="+mj-lt"/>
              </a:defRPr>
            </a:lvl3pPr>
            <a:lvl4pPr marL="1371600" indent="0">
              <a:buNone/>
              <a:defRPr sz="1600">
                <a:solidFill>
                  <a:schemeClr val="tx1"/>
                </a:solidFill>
                <a:latin typeface="+mj-lt"/>
              </a:defRPr>
            </a:lvl4pPr>
            <a:lvl5pPr marL="1828800" indent="0">
              <a:buNone/>
              <a:defRPr sz="1600">
                <a:solidFill>
                  <a:schemeClr val="tx1"/>
                </a:solidFill>
                <a:latin typeface="+mj-lt"/>
              </a:defRPr>
            </a:lvl5pPr>
          </a:lstStyle>
          <a:p>
            <a:pPr lvl="0"/>
            <a:r>
              <a:rPr lang="en-US"/>
              <a:t>Detailed information goes here</a:t>
            </a:r>
          </a:p>
        </p:txBody>
      </p:sp>
      <p:sp>
        <p:nvSpPr>
          <p:cNvPr id="23" name="Hexagon 22">
            <a:extLst>
              <a:ext uri="{FF2B5EF4-FFF2-40B4-BE49-F238E27FC236}">
                <a16:creationId xmlns:a16="http://schemas.microsoft.com/office/drawing/2014/main" id="{A9CDBF46-5646-0B8B-E19C-4F2A4B7FC68E}"/>
              </a:ext>
              <a:ext uri="{C183D7F6-B498-43B3-948B-1728B52AA6E4}">
                <adec:decorative xmlns:adec="http://schemas.microsoft.com/office/drawing/2017/decorative" val="1"/>
              </a:ext>
            </a:extLst>
          </p:cNvPr>
          <p:cNvSpPr/>
          <p:nvPr userDrawn="1"/>
        </p:nvSpPr>
        <p:spPr>
          <a:xfrm>
            <a:off x="6429572" y="3072299"/>
            <a:ext cx="914400" cy="764219"/>
          </a:xfrm>
          <a:prstGeom prst="hexagon">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23">
            <a:extLst>
              <a:ext uri="{FF2B5EF4-FFF2-40B4-BE49-F238E27FC236}">
                <a16:creationId xmlns:a16="http://schemas.microsoft.com/office/drawing/2014/main" id="{E556E174-CE26-9DCF-1BCF-A4C02BB997D4}"/>
              </a:ext>
            </a:extLst>
          </p:cNvPr>
          <p:cNvSpPr>
            <a:spLocks noGrp="1"/>
          </p:cNvSpPr>
          <p:nvPr>
            <p:ph type="pic" sz="quarter" idx="29"/>
          </p:nvPr>
        </p:nvSpPr>
        <p:spPr>
          <a:xfrm>
            <a:off x="6613397" y="3171028"/>
            <a:ext cx="549310" cy="548640"/>
          </a:xfrm>
          <a:prstGeom prst="rect">
            <a:avLst/>
          </a:prstGeom>
        </p:spPr>
        <p:txBody>
          <a:bodyPr anchor="ctr"/>
          <a:lstStyle>
            <a:lvl1pPr marL="0" indent="0" algn="ctr">
              <a:buFontTx/>
              <a:buNone/>
              <a:defRPr sz="900"/>
            </a:lvl1pPr>
          </a:lstStyle>
          <a:p>
            <a:endParaRPr lang="en-US"/>
          </a:p>
        </p:txBody>
      </p:sp>
      <p:sp>
        <p:nvSpPr>
          <p:cNvPr id="25" name="Text Placeholder 26">
            <a:extLst>
              <a:ext uri="{FF2B5EF4-FFF2-40B4-BE49-F238E27FC236}">
                <a16:creationId xmlns:a16="http://schemas.microsoft.com/office/drawing/2014/main" id="{7117D24B-91E9-55E1-03D3-DBC46F0355EB}"/>
              </a:ext>
            </a:extLst>
          </p:cNvPr>
          <p:cNvSpPr>
            <a:spLocks noGrp="1"/>
          </p:cNvSpPr>
          <p:nvPr>
            <p:ph type="body" sz="quarter" idx="30" hasCustomPrompt="1"/>
          </p:nvPr>
        </p:nvSpPr>
        <p:spPr>
          <a:xfrm>
            <a:off x="7572434" y="4571335"/>
            <a:ext cx="3411538" cy="499429"/>
          </a:xfrm>
          <a:prstGeom prst="rect">
            <a:avLst/>
          </a:prstGeom>
        </p:spPr>
        <p:txBody>
          <a:bodyPr/>
          <a:lstStyle>
            <a:lvl1pPr marL="0" indent="0">
              <a:buNone/>
              <a:defRPr sz="2000" b="1">
                <a:solidFill>
                  <a:srgbClr val="0084A8"/>
                </a:solidFill>
                <a:latin typeface="Arial Narrow" panose="020B0606020202030204" pitchFamily="34" charset="0"/>
              </a:defRPr>
            </a:lvl1pPr>
            <a:lvl2pPr marL="457200" indent="0">
              <a:buNone/>
              <a:defRPr b="1">
                <a:solidFill>
                  <a:srgbClr val="0084A8"/>
                </a:solidFill>
                <a:latin typeface="+mn-lt"/>
              </a:defRPr>
            </a:lvl2pPr>
            <a:lvl3pPr marL="914400" indent="0">
              <a:buNone/>
              <a:defRPr b="1">
                <a:solidFill>
                  <a:srgbClr val="0084A8"/>
                </a:solidFill>
                <a:latin typeface="+mn-lt"/>
              </a:defRPr>
            </a:lvl3pPr>
            <a:lvl4pPr marL="1371600" indent="0">
              <a:buNone/>
              <a:defRPr b="1">
                <a:solidFill>
                  <a:srgbClr val="0084A8"/>
                </a:solidFill>
                <a:latin typeface="+mn-lt"/>
              </a:defRPr>
            </a:lvl4pPr>
            <a:lvl5pPr marL="1828800" indent="0">
              <a:buNone/>
              <a:defRPr b="1">
                <a:solidFill>
                  <a:srgbClr val="0084A8"/>
                </a:solidFill>
                <a:latin typeface="+mn-lt"/>
              </a:defRPr>
            </a:lvl5pPr>
          </a:lstStyle>
          <a:p>
            <a:pPr lvl="0"/>
            <a:r>
              <a:rPr lang="en-US"/>
              <a:t>Section description</a:t>
            </a:r>
          </a:p>
        </p:txBody>
      </p:sp>
      <p:sp>
        <p:nvSpPr>
          <p:cNvPr id="26" name="Text Placeholder 28">
            <a:extLst>
              <a:ext uri="{FF2B5EF4-FFF2-40B4-BE49-F238E27FC236}">
                <a16:creationId xmlns:a16="http://schemas.microsoft.com/office/drawing/2014/main" id="{46393251-4254-D18D-C562-70ED181E4266}"/>
              </a:ext>
            </a:extLst>
          </p:cNvPr>
          <p:cNvSpPr>
            <a:spLocks noGrp="1"/>
          </p:cNvSpPr>
          <p:nvPr>
            <p:ph type="body" sz="quarter" idx="31" hasCustomPrompt="1"/>
          </p:nvPr>
        </p:nvSpPr>
        <p:spPr>
          <a:xfrm>
            <a:off x="7569072" y="5100850"/>
            <a:ext cx="3753250" cy="614150"/>
          </a:xfrm>
          <a:prstGeom prst="rect">
            <a:avLst/>
          </a:prstGeom>
        </p:spPr>
        <p:txBody>
          <a:bodyPr/>
          <a:lstStyle>
            <a:lvl1pPr marL="0" indent="0">
              <a:buNone/>
              <a:defRPr sz="1600">
                <a:solidFill>
                  <a:schemeClr val="tx1"/>
                </a:solidFill>
                <a:latin typeface="+mj-lt"/>
              </a:defRPr>
            </a:lvl1pPr>
            <a:lvl2pPr marL="457200" indent="0">
              <a:buNone/>
              <a:defRPr sz="1600">
                <a:solidFill>
                  <a:schemeClr val="tx1"/>
                </a:solidFill>
                <a:latin typeface="+mj-lt"/>
              </a:defRPr>
            </a:lvl2pPr>
            <a:lvl3pPr marL="914400" indent="0">
              <a:buNone/>
              <a:defRPr sz="1600">
                <a:solidFill>
                  <a:schemeClr val="tx1"/>
                </a:solidFill>
                <a:latin typeface="+mj-lt"/>
              </a:defRPr>
            </a:lvl3pPr>
            <a:lvl4pPr marL="1371600" indent="0">
              <a:buNone/>
              <a:defRPr sz="1600">
                <a:solidFill>
                  <a:schemeClr val="tx1"/>
                </a:solidFill>
                <a:latin typeface="+mj-lt"/>
              </a:defRPr>
            </a:lvl4pPr>
            <a:lvl5pPr marL="1828800" indent="0">
              <a:buNone/>
              <a:defRPr sz="1600">
                <a:solidFill>
                  <a:schemeClr val="tx1"/>
                </a:solidFill>
                <a:latin typeface="+mj-lt"/>
              </a:defRPr>
            </a:lvl5pPr>
          </a:lstStyle>
          <a:p>
            <a:pPr lvl="0"/>
            <a:r>
              <a:rPr lang="en-US"/>
              <a:t>Detailed information goes here</a:t>
            </a:r>
          </a:p>
        </p:txBody>
      </p:sp>
      <p:sp>
        <p:nvSpPr>
          <p:cNvPr id="27" name="Hexagon 26">
            <a:extLst>
              <a:ext uri="{FF2B5EF4-FFF2-40B4-BE49-F238E27FC236}">
                <a16:creationId xmlns:a16="http://schemas.microsoft.com/office/drawing/2014/main" id="{C44A859D-BE9E-F5F1-CBB1-25E89505BE1C}"/>
              </a:ext>
              <a:ext uri="{C183D7F6-B498-43B3-948B-1728B52AA6E4}">
                <adec:decorative xmlns:adec="http://schemas.microsoft.com/office/drawing/2017/decorative" val="1"/>
              </a:ext>
            </a:extLst>
          </p:cNvPr>
          <p:cNvSpPr/>
          <p:nvPr userDrawn="1"/>
        </p:nvSpPr>
        <p:spPr>
          <a:xfrm>
            <a:off x="6429572" y="4566283"/>
            <a:ext cx="914400" cy="764219"/>
          </a:xfrm>
          <a:prstGeom prst="hexagon">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icture Placeholder 23">
            <a:extLst>
              <a:ext uri="{FF2B5EF4-FFF2-40B4-BE49-F238E27FC236}">
                <a16:creationId xmlns:a16="http://schemas.microsoft.com/office/drawing/2014/main" id="{EBF502A5-A69D-C8E3-D0B8-5E1707011D43}"/>
              </a:ext>
            </a:extLst>
          </p:cNvPr>
          <p:cNvSpPr>
            <a:spLocks noGrp="1"/>
          </p:cNvSpPr>
          <p:nvPr>
            <p:ph type="pic" sz="quarter" idx="32"/>
          </p:nvPr>
        </p:nvSpPr>
        <p:spPr>
          <a:xfrm>
            <a:off x="6613397" y="4665012"/>
            <a:ext cx="549310" cy="548640"/>
          </a:xfrm>
          <a:prstGeom prst="rect">
            <a:avLst/>
          </a:prstGeom>
        </p:spPr>
        <p:txBody>
          <a:bodyPr anchor="ctr"/>
          <a:lstStyle>
            <a:lvl1pPr marL="0" indent="0" algn="ctr">
              <a:buFontTx/>
              <a:buNone/>
              <a:defRPr sz="900"/>
            </a:lvl1pPr>
          </a:lstStyle>
          <a:p>
            <a:endParaRPr lang="en-US"/>
          </a:p>
        </p:txBody>
      </p:sp>
      <p:sp>
        <p:nvSpPr>
          <p:cNvPr id="2" name="Text Placeholder 5">
            <a:extLst>
              <a:ext uri="{FF2B5EF4-FFF2-40B4-BE49-F238E27FC236}">
                <a16:creationId xmlns:a16="http://schemas.microsoft.com/office/drawing/2014/main" id="{FF417421-ACD1-EC1F-2540-AE62A853A48D}"/>
              </a:ext>
            </a:extLst>
          </p:cNvPr>
          <p:cNvSpPr>
            <a:spLocks noGrp="1"/>
          </p:cNvSpPr>
          <p:nvPr>
            <p:ph type="body" sz="quarter" idx="33"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14154650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7F8E809-B734-D9B4-2696-48A414E3CC9D}"/>
              </a:ext>
            </a:extLst>
          </p:cNvPr>
          <p:cNvSpPr>
            <a:spLocks noGrp="1"/>
          </p:cNvSpPr>
          <p:nvPr>
            <p:ph type="sldNum" sz="quarter" idx="10"/>
          </p:nvPr>
        </p:nvSpPr>
        <p:spPr/>
        <p:txBody>
          <a:bodyPr/>
          <a:lstStyle/>
          <a:p>
            <a:fld id="{8AAD738B-3ED1-49B2-B8A8-52C1873AA792}" type="slidenum">
              <a:rPr lang="en-US" smtClean="0"/>
              <a:t>‹#›</a:t>
            </a:fld>
            <a:endParaRPr lang="en-US"/>
          </a:p>
        </p:txBody>
      </p:sp>
      <p:sp>
        <p:nvSpPr>
          <p:cNvPr id="4" name="Text Placeholder 6">
            <a:extLst>
              <a:ext uri="{FF2B5EF4-FFF2-40B4-BE49-F238E27FC236}">
                <a16:creationId xmlns:a16="http://schemas.microsoft.com/office/drawing/2014/main" id="{17111A5E-181C-1EBF-5DA7-D93D2B5314DA}"/>
              </a:ext>
            </a:extLst>
          </p:cNvPr>
          <p:cNvSpPr>
            <a:spLocks noGrp="1"/>
          </p:cNvSpPr>
          <p:nvPr>
            <p:ph type="body" sz="quarter" idx="15"/>
          </p:nvPr>
        </p:nvSpPr>
        <p:spPr>
          <a:xfrm>
            <a:off x="813478" y="5050971"/>
            <a:ext cx="10900686" cy="884692"/>
          </a:xfrm>
          <a:prstGeom prst="rect">
            <a:avLst/>
          </a:prstGeom>
        </p:spPr>
        <p:txBody>
          <a:bodyPr/>
          <a:lstStyle>
            <a:lvl1pPr marL="0" indent="0">
              <a:buNone/>
              <a:defRPr sz="2400">
                <a:solidFill>
                  <a:srgbClr val="00497A"/>
                </a:solidFill>
              </a:defRPr>
            </a:lvl1pPr>
          </a:lstStyle>
          <a:p>
            <a:pPr lvl="0"/>
            <a:r>
              <a:rPr lang="en-US"/>
              <a:t>Click to edit Master text styles</a:t>
            </a:r>
          </a:p>
        </p:txBody>
      </p:sp>
      <p:sp>
        <p:nvSpPr>
          <p:cNvPr id="5" name="Table Placeholder 8">
            <a:extLst>
              <a:ext uri="{FF2B5EF4-FFF2-40B4-BE49-F238E27FC236}">
                <a16:creationId xmlns:a16="http://schemas.microsoft.com/office/drawing/2014/main" id="{1DC02D4F-58AF-D213-0E1E-C9C46CAE4C36}"/>
              </a:ext>
            </a:extLst>
          </p:cNvPr>
          <p:cNvSpPr>
            <a:spLocks noGrp="1"/>
          </p:cNvSpPr>
          <p:nvPr>
            <p:ph type="tbl" sz="quarter" idx="16"/>
          </p:nvPr>
        </p:nvSpPr>
        <p:spPr>
          <a:xfrm>
            <a:off x="813478" y="1397955"/>
            <a:ext cx="10900686" cy="3514457"/>
          </a:xfrm>
          <a:prstGeom prst="rect">
            <a:avLst/>
          </a:prstGeom>
        </p:spPr>
        <p:txBody>
          <a:bodyPr anchor="ctr"/>
          <a:lstStyle>
            <a:lvl1pPr marL="0" indent="0" algn="ctr">
              <a:buFontTx/>
              <a:buNone/>
              <a:defRPr>
                <a:solidFill>
                  <a:srgbClr val="00497A"/>
                </a:solidFill>
              </a:defRPr>
            </a:lvl1pPr>
          </a:lstStyle>
          <a:p>
            <a:endParaRPr lang="en-US"/>
          </a:p>
        </p:txBody>
      </p:sp>
      <p:sp>
        <p:nvSpPr>
          <p:cNvPr id="2" name="Text Placeholder 5">
            <a:extLst>
              <a:ext uri="{FF2B5EF4-FFF2-40B4-BE49-F238E27FC236}">
                <a16:creationId xmlns:a16="http://schemas.microsoft.com/office/drawing/2014/main" id="{5535EBE0-8B85-83C1-DF75-3D72AF117602}"/>
              </a:ext>
            </a:extLst>
          </p:cNvPr>
          <p:cNvSpPr>
            <a:spLocks noGrp="1"/>
          </p:cNvSpPr>
          <p:nvPr>
            <p:ph type="body" sz="quarter" idx="19" hasCustomPrompt="1"/>
          </p:nvPr>
        </p:nvSpPr>
        <p:spPr>
          <a:xfrm>
            <a:off x="457199" y="182880"/>
            <a:ext cx="11265408" cy="914400"/>
          </a:xfrm>
          <a:prstGeom prst="rect">
            <a:avLst/>
          </a:prstGeom>
        </p:spPr>
        <p:txBody>
          <a:bodyPr/>
          <a:lstStyle>
            <a:lvl1pPr marL="0" indent="0">
              <a:buFontTx/>
              <a:buNone/>
              <a:defRPr sz="4000" b="1" cap="all" baseline="0">
                <a:solidFill>
                  <a:schemeClr val="bg1"/>
                </a:solidFill>
              </a:defRPr>
            </a:lvl1pPr>
          </a:lstStyle>
          <a:p>
            <a:pPr lvl="0"/>
            <a:r>
              <a:rPr lang="en-US"/>
              <a:t>SLIDE TITLE</a:t>
            </a:r>
          </a:p>
        </p:txBody>
      </p:sp>
    </p:spTree>
    <p:extLst>
      <p:ext uri="{BB962C8B-B14F-4D97-AF65-F5344CB8AC3E}">
        <p14:creationId xmlns:p14="http://schemas.microsoft.com/office/powerpoint/2010/main" val="10380693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50AC-E9AA-710C-9EC3-4ED8132482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456CD-704E-131E-6E25-8D6EBFCE1C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9D9ADA-36FB-05A1-98C7-716AFDF3C36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D3F62C5-569C-8050-36BE-29116B041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618F7D-A874-DD0B-E51A-AD72406B86D5}"/>
              </a:ext>
            </a:extLst>
          </p:cNvPr>
          <p:cNvSpPr>
            <a:spLocks noGrp="1"/>
          </p:cNvSpPr>
          <p:nvPr>
            <p:ph type="sldNum" sz="quarter" idx="12"/>
          </p:nvPr>
        </p:nvSpPr>
        <p:spPr/>
        <p:txBody>
          <a:bodyPr/>
          <a:lstStyle/>
          <a:p>
            <a:fld id="{416805D3-F1C4-43CE-8AC5-CA4D3CAC5E85}" type="slidenum">
              <a:rPr lang="en-US" smtClean="0"/>
              <a:t>‹#›</a:t>
            </a:fld>
            <a:endParaRPr lang="en-US"/>
          </a:p>
        </p:txBody>
      </p:sp>
    </p:spTree>
    <p:extLst>
      <p:ext uri="{BB962C8B-B14F-4D97-AF65-F5344CB8AC3E}">
        <p14:creationId xmlns:p14="http://schemas.microsoft.com/office/powerpoint/2010/main" val="12490068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65759" y="228599"/>
            <a:ext cx="11429999" cy="640080"/>
          </a:xfrm>
        </p:spPr>
        <p:txBody>
          <a:bodyPr lIns="91440" tIns="0" rIns="91440" bIns="0"/>
          <a:lstStyle>
            <a:lvl1pPr>
              <a:defRPr sz="4000" b="1" i="0">
                <a:solidFill>
                  <a:schemeClr val="bg1"/>
                </a:solidFill>
                <a:latin typeface="Arial"/>
                <a:cs typeface="Arial"/>
              </a:defRPr>
            </a:lvl1pPr>
          </a:lstStyle>
          <a:p>
            <a:endParaRPr/>
          </a:p>
        </p:txBody>
      </p:sp>
      <p:sp>
        <p:nvSpPr>
          <p:cNvPr id="3" name="Holder 3"/>
          <p:cNvSpPr>
            <a:spLocks noGrp="1"/>
          </p:cNvSpPr>
          <p:nvPr>
            <p:ph type="body" idx="1"/>
          </p:nvPr>
        </p:nvSpPr>
        <p:spPr>
          <a:xfrm>
            <a:off x="365760" y="1325880"/>
            <a:ext cx="11430000" cy="5029200"/>
          </a:xfrm>
          <a:prstGeom prst="rect">
            <a:avLst/>
          </a:prstGeom>
        </p:spPr>
        <p:txBody>
          <a:bodyPr lIns="91440" tIns="0" rIns="91440" bIns="0"/>
          <a:lstStyle>
            <a:lvl1pPr marL="231775" indent="-231775">
              <a:spcAft>
                <a:spcPts val="200"/>
              </a:spcAft>
              <a:buFont typeface="Wingdings" panose="05000000000000000000" pitchFamily="2" charset="2"/>
              <a:buChar char="§"/>
              <a:defRPr sz="3000" b="0" i="0">
                <a:solidFill>
                  <a:srgbClr val="00619D"/>
                </a:solidFill>
                <a:latin typeface="Arial" panose="020B0604020202020204" pitchFamily="34" charset="0"/>
                <a:cs typeface="Arial" panose="020B0604020202020204" pitchFamily="34" charset="0"/>
              </a:defRPr>
            </a:lvl1pPr>
            <a:lvl2pPr marL="688975" indent="-231775">
              <a:spcAft>
                <a:spcPts val="200"/>
              </a:spcAft>
              <a:buFont typeface="Arial" panose="020B0604020202020204" pitchFamily="34" charset="0"/>
              <a:buNone/>
              <a:defRPr sz="2600">
                <a:solidFill>
                  <a:srgbClr val="00619D"/>
                </a:solidFill>
                <a:latin typeface="Arial" panose="020B0604020202020204" pitchFamily="34" charset="0"/>
                <a:cs typeface="Arial" panose="020B0604020202020204" pitchFamily="34" charset="0"/>
              </a:defRPr>
            </a:lvl2pPr>
            <a:lvl3pPr marL="1146175" indent="-231775">
              <a:spcAft>
                <a:spcPts val="200"/>
              </a:spcAft>
              <a:buFont typeface="Arial" panose="020B0604020202020204" pitchFamily="34" charset="0"/>
              <a:buChar char="•"/>
              <a:defRPr sz="2200">
                <a:solidFill>
                  <a:srgbClr val="00619D"/>
                </a:solidFill>
              </a:defRPr>
            </a:lvl3pPr>
            <a:lvl4pPr marL="1603375" indent="-231775">
              <a:spcAft>
                <a:spcPts val="200"/>
              </a:spcAft>
              <a:buFont typeface="Arial" panose="020B0604020202020204" pitchFamily="34" charset="0"/>
              <a:buChar char="−"/>
              <a:defRPr sz="1800">
                <a:solidFill>
                  <a:srgbClr val="00619D"/>
                </a:solidFill>
              </a:defRPr>
            </a:lvl4pPr>
          </a:lstStyle>
          <a:p>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2"/>
            <a:endParaRPr lang="en-US">
              <a:latin typeface="Arial" panose="020B0604020202020204" pitchFamily="34" charset="0"/>
              <a:cs typeface="Arial" panose="020B0604020202020204" pitchFamily="34" charset="0"/>
            </a:endParaRPr>
          </a:p>
          <a:p>
            <a:pPr lvl="3"/>
            <a:endParaRPr lang="en-US">
              <a:latin typeface="Arial" panose="020B0604020202020204" pitchFamily="34" charset="0"/>
              <a:cs typeface="Arial" panose="020B0604020202020204" pitchFamily="34" charset="0"/>
            </a:endParaRPr>
          </a:p>
        </p:txBody>
      </p:sp>
      <p:sp>
        <p:nvSpPr>
          <p:cNvPr id="6" name="Holder 6"/>
          <p:cNvSpPr>
            <a:spLocks noGrp="1"/>
          </p:cNvSpPr>
          <p:nvPr>
            <p:ph type="sldNum" sz="quarter" idx="7"/>
          </p:nvPr>
        </p:nvSpPr>
        <p:spPr>
          <a:xfrm>
            <a:off x="11734635" y="6451282"/>
            <a:ext cx="247015" cy="196215"/>
          </a:xfrm>
        </p:spPr>
        <p:txBody>
          <a:bodyPr lIns="0" tIns="0" rIns="0" bIns="0"/>
          <a:lstStyle>
            <a:lvl1pPr>
              <a:defRPr sz="1200" b="0" i="0">
                <a:solidFill>
                  <a:srgbClr val="7690B4"/>
                </a:solidFill>
                <a:latin typeface="Arial"/>
                <a:cs typeface="Arial"/>
              </a:defRPr>
            </a:lvl1pPr>
          </a:lstStyle>
          <a:p>
            <a:pPr marL="38100">
              <a:lnSpc>
                <a:spcPts val="1425"/>
              </a:lnSpc>
            </a:pPr>
            <a:fld id="{81D60167-4931-47E6-BA6A-407CBD079E47}" type="slidenum">
              <a:rPr spc="-5" dirty="0"/>
              <a:t>‹#›</a:t>
            </a:fld>
            <a:endParaRPr spc="-5"/>
          </a:p>
        </p:txBody>
      </p:sp>
    </p:spTree>
    <p:extLst>
      <p:ext uri="{BB962C8B-B14F-4D97-AF65-F5344CB8AC3E}">
        <p14:creationId xmlns:p14="http://schemas.microsoft.com/office/powerpoint/2010/main" val="39942532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box in photo">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CB6AB62-9ED5-6599-D8F2-EF8AF76DFBCD}"/>
              </a:ext>
            </a:extLst>
          </p:cNvPr>
          <p:cNvSpPr>
            <a:spLocks noGrp="1"/>
          </p:cNvSpPr>
          <p:nvPr>
            <p:ph type="pic" sz="quarter" idx="10"/>
          </p:nvPr>
        </p:nvSpPr>
        <p:spPr>
          <a:xfrm>
            <a:off x="0" y="0"/>
            <a:ext cx="12192000" cy="3557392"/>
          </a:xfrm>
          <a:custGeom>
            <a:avLst/>
            <a:gdLst>
              <a:gd name="connsiteX0" fmla="*/ 0 w 12192000"/>
              <a:gd name="connsiteY0" fmla="*/ 0 h 3557392"/>
              <a:gd name="connsiteX1" fmla="*/ 12192000 w 12192000"/>
              <a:gd name="connsiteY1" fmla="*/ 0 h 3557392"/>
              <a:gd name="connsiteX2" fmla="*/ 12192000 w 12192000"/>
              <a:gd name="connsiteY2" fmla="*/ 3557392 h 3557392"/>
              <a:gd name="connsiteX3" fmla="*/ 9077194 w 12192000"/>
              <a:gd name="connsiteY3" fmla="*/ 3557392 h 3557392"/>
              <a:gd name="connsiteX4" fmla="*/ 9077194 w 12192000"/>
              <a:gd name="connsiteY4" fmla="*/ 2417523 h 3557392"/>
              <a:gd name="connsiteX5" fmla="*/ 3114805 w 12192000"/>
              <a:gd name="connsiteY5" fmla="*/ 2417523 h 3557392"/>
              <a:gd name="connsiteX6" fmla="*/ 3114805 w 12192000"/>
              <a:gd name="connsiteY6" fmla="*/ 3557392 h 3557392"/>
              <a:gd name="connsiteX7" fmla="*/ 0 w 12192000"/>
              <a:gd name="connsiteY7" fmla="*/ 3557392 h 355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557392">
                <a:moveTo>
                  <a:pt x="0" y="0"/>
                </a:moveTo>
                <a:lnTo>
                  <a:pt x="12192000" y="0"/>
                </a:lnTo>
                <a:lnTo>
                  <a:pt x="12192000" y="3557392"/>
                </a:lnTo>
                <a:lnTo>
                  <a:pt x="9077194" y="3557392"/>
                </a:lnTo>
                <a:lnTo>
                  <a:pt x="9077194" y="2417523"/>
                </a:lnTo>
                <a:lnTo>
                  <a:pt x="3114805" y="2417523"/>
                </a:lnTo>
                <a:lnTo>
                  <a:pt x="3114805" y="3557392"/>
                </a:lnTo>
                <a:lnTo>
                  <a:pt x="0" y="3557392"/>
                </a:lnTo>
                <a:close/>
              </a:path>
            </a:pathLst>
          </a:custGeom>
          <a:gradFill>
            <a:gsLst>
              <a:gs pos="0">
                <a:srgbClr val="00629D"/>
              </a:gs>
              <a:gs pos="100000">
                <a:srgbClr val="007CC8"/>
              </a:gs>
            </a:gsLst>
            <a:lin ang="0" scaled="0"/>
          </a:gradFill>
        </p:spPr>
        <p:txBody>
          <a:bodyPr wrap="square" anchor="ctr">
            <a:noAutofit/>
          </a:bodyPr>
          <a:lstStyle>
            <a:lvl1pPr marL="0" indent="0" algn="ctr">
              <a:buFontTx/>
              <a:buNone/>
              <a:defRPr>
                <a:solidFill>
                  <a:schemeClr val="bg1"/>
                </a:solidFill>
              </a:defRPr>
            </a:lvl1pPr>
          </a:lstStyle>
          <a:p>
            <a:endParaRPr lang="en-US"/>
          </a:p>
        </p:txBody>
      </p:sp>
      <p:sp>
        <p:nvSpPr>
          <p:cNvPr id="13" name="Rectangle 12">
            <a:extLst>
              <a:ext uri="{FF2B5EF4-FFF2-40B4-BE49-F238E27FC236}">
                <a16:creationId xmlns:a16="http://schemas.microsoft.com/office/drawing/2014/main" id="{C5CE9143-30AC-1202-AE0D-3E45502AC06C}"/>
              </a:ext>
            </a:extLst>
          </p:cNvPr>
          <p:cNvSpPr/>
          <p:nvPr userDrawn="1"/>
        </p:nvSpPr>
        <p:spPr>
          <a:xfrm>
            <a:off x="3179035" y="2505205"/>
            <a:ext cx="5831159" cy="1440493"/>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2591D204-AB5A-E6C6-AB87-BA8B67CE589D}"/>
              </a:ext>
            </a:extLst>
          </p:cNvPr>
          <p:cNvSpPr>
            <a:spLocks noGrp="1"/>
          </p:cNvSpPr>
          <p:nvPr>
            <p:ph type="body" sz="quarter" idx="11"/>
          </p:nvPr>
        </p:nvSpPr>
        <p:spPr>
          <a:xfrm>
            <a:off x="876300" y="4633913"/>
            <a:ext cx="10672763" cy="1817687"/>
          </a:xfrm>
          <a:prstGeom prst="rect">
            <a:avLst/>
          </a:prstGeom>
        </p:spPr>
        <p:txBody>
          <a:bodyPr/>
          <a:lstStyle>
            <a:lvl1pPr marL="0" indent="0" algn="ctr">
              <a:buNone/>
              <a:defRPr sz="2400">
                <a:solidFill>
                  <a:srgbClr val="00497A"/>
                </a:solidFill>
                <a:latin typeface="Arial" panose="020B0604020202020204" pitchFamily="34" charset="0"/>
                <a:cs typeface="Arial" panose="020B0604020202020204" pitchFamily="34"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7" name="Text Placeholder 16">
            <a:extLst>
              <a:ext uri="{FF2B5EF4-FFF2-40B4-BE49-F238E27FC236}">
                <a16:creationId xmlns:a16="http://schemas.microsoft.com/office/drawing/2014/main" id="{05559EC2-0CC9-373A-1635-5B0C8D348C9E}"/>
              </a:ext>
            </a:extLst>
          </p:cNvPr>
          <p:cNvSpPr>
            <a:spLocks noGrp="1"/>
          </p:cNvSpPr>
          <p:nvPr>
            <p:ph type="body" sz="quarter" idx="12"/>
          </p:nvPr>
        </p:nvSpPr>
        <p:spPr>
          <a:xfrm>
            <a:off x="3370263" y="2668588"/>
            <a:ext cx="5461000" cy="1214437"/>
          </a:xfrm>
          <a:prstGeom prst="rect">
            <a:avLst/>
          </a:prstGeom>
        </p:spPr>
        <p:txBody>
          <a:bodyPr/>
          <a:lstStyle>
            <a:lvl1pPr marL="0" indent="0" algn="ctr">
              <a:buNone/>
              <a:defRPr>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3033159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337ECED-ECA1-CA7D-39BE-9BEAC1EC0282}"/>
              </a:ext>
            </a:extLst>
          </p:cNvPr>
          <p:cNvSpPr>
            <a:spLocks noGrp="1"/>
          </p:cNvSpPr>
          <p:nvPr>
            <p:ph type="pic" sz="quarter" idx="10"/>
          </p:nvPr>
        </p:nvSpPr>
        <p:spPr>
          <a:xfrm>
            <a:off x="0" y="0"/>
            <a:ext cx="12192000" cy="6137753"/>
          </a:xfrm>
          <a:custGeom>
            <a:avLst/>
            <a:gdLst>
              <a:gd name="connsiteX0" fmla="*/ 0 w 12192000"/>
              <a:gd name="connsiteY0" fmla="*/ 0 h 6137753"/>
              <a:gd name="connsiteX1" fmla="*/ 12192000 w 12192000"/>
              <a:gd name="connsiteY1" fmla="*/ 0 h 6137753"/>
              <a:gd name="connsiteX2" fmla="*/ 12192000 w 12192000"/>
              <a:gd name="connsiteY2" fmla="*/ 6137753 h 6137753"/>
              <a:gd name="connsiteX3" fmla="*/ 4384110 w 12192000"/>
              <a:gd name="connsiteY3" fmla="*/ 6137753 h 6137753"/>
              <a:gd name="connsiteX4" fmla="*/ 4384110 w 12192000"/>
              <a:gd name="connsiteY4" fmla="*/ 5160723 h 6137753"/>
              <a:gd name="connsiteX5" fmla="*/ 977030 w 12192000"/>
              <a:gd name="connsiteY5" fmla="*/ 5160723 h 6137753"/>
              <a:gd name="connsiteX6" fmla="*/ 977030 w 12192000"/>
              <a:gd name="connsiteY6" fmla="*/ 6137753 h 6137753"/>
              <a:gd name="connsiteX7" fmla="*/ 0 w 12192000"/>
              <a:gd name="connsiteY7" fmla="*/ 6137753 h 6137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37753">
                <a:moveTo>
                  <a:pt x="0" y="0"/>
                </a:moveTo>
                <a:lnTo>
                  <a:pt x="12192000" y="0"/>
                </a:lnTo>
                <a:lnTo>
                  <a:pt x="12192000" y="6137753"/>
                </a:lnTo>
                <a:lnTo>
                  <a:pt x="4384110" y="6137753"/>
                </a:lnTo>
                <a:lnTo>
                  <a:pt x="4384110" y="5160723"/>
                </a:lnTo>
                <a:lnTo>
                  <a:pt x="977030" y="5160723"/>
                </a:lnTo>
                <a:lnTo>
                  <a:pt x="977030" y="6137753"/>
                </a:lnTo>
                <a:lnTo>
                  <a:pt x="0" y="6137753"/>
                </a:lnTo>
                <a:close/>
              </a:path>
            </a:pathLst>
          </a:custGeom>
          <a:gradFill>
            <a:gsLst>
              <a:gs pos="0">
                <a:srgbClr val="00629D"/>
              </a:gs>
              <a:gs pos="100000">
                <a:srgbClr val="007CC8"/>
              </a:gs>
            </a:gsLst>
            <a:lin ang="0" scaled="0"/>
          </a:gradFill>
        </p:spPr>
        <p:txBody>
          <a:bodyPr wrap="square" anchor="ctr">
            <a:noAutofit/>
          </a:bodyPr>
          <a:lstStyle>
            <a:lvl1pPr marL="0" indent="0" algn="ctr">
              <a:buFontTx/>
              <a:buNone/>
              <a:defRPr>
                <a:solidFill>
                  <a:schemeClr val="bg1"/>
                </a:solidFill>
              </a:defRPr>
            </a:lvl1pPr>
          </a:lstStyle>
          <a:p>
            <a:endParaRPr lang="en-US"/>
          </a:p>
        </p:txBody>
      </p:sp>
      <p:sp>
        <p:nvSpPr>
          <p:cNvPr id="7" name="Rectangle 6">
            <a:extLst>
              <a:ext uri="{FF2B5EF4-FFF2-40B4-BE49-F238E27FC236}">
                <a16:creationId xmlns:a16="http://schemas.microsoft.com/office/drawing/2014/main" id="{F24D9E26-A8F9-25FC-D47E-EB8733F1527E}"/>
              </a:ext>
            </a:extLst>
          </p:cNvPr>
          <p:cNvSpPr/>
          <p:nvPr userDrawn="1"/>
        </p:nvSpPr>
        <p:spPr>
          <a:xfrm>
            <a:off x="1083214" y="5293693"/>
            <a:ext cx="3194569" cy="1345232"/>
          </a:xfrm>
          <a:prstGeom prst="rect">
            <a:avLst/>
          </a:prstGeom>
          <a:solidFill>
            <a:srgbClr val="6CC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515C1381-BA8A-6607-385A-0133014F4708}"/>
              </a:ext>
            </a:extLst>
          </p:cNvPr>
          <p:cNvSpPr>
            <a:spLocks noGrp="1"/>
          </p:cNvSpPr>
          <p:nvPr>
            <p:ph type="body" sz="quarter" idx="11"/>
          </p:nvPr>
        </p:nvSpPr>
        <p:spPr>
          <a:xfrm>
            <a:off x="1127473" y="5373667"/>
            <a:ext cx="3094038" cy="1125608"/>
          </a:xfrm>
          <a:prstGeom prst="rect">
            <a:avLst/>
          </a:prstGeom>
        </p:spPr>
        <p:txBody>
          <a:bodyPr/>
          <a:lstStyle>
            <a:lvl1pPr marL="0" indent="0">
              <a:buNone/>
              <a:defRPr sz="2400">
                <a:solidFill>
                  <a:schemeClr val="bg1"/>
                </a:solidFill>
                <a:latin typeface="Arial" panose="020B0604020202020204" pitchFamily="34" charset="0"/>
                <a:cs typeface="Arial" panose="020B0604020202020204" pitchFamily="34" charset="0"/>
              </a:defRPr>
            </a:lvl1pPr>
          </a:lstStyle>
          <a:p>
            <a:pPr lvl="0"/>
            <a:r>
              <a:rPr lang="en-US"/>
              <a:t>Click to edit</a:t>
            </a:r>
          </a:p>
        </p:txBody>
      </p:sp>
    </p:spTree>
    <p:extLst>
      <p:ext uri="{BB962C8B-B14F-4D97-AF65-F5344CB8AC3E}">
        <p14:creationId xmlns:p14="http://schemas.microsoft.com/office/powerpoint/2010/main" val="4375256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F92B8570-B204-CF49-A752-39ABEAE1497D}"/>
              </a:ext>
            </a:extLst>
          </p:cNvPr>
          <p:cNvSpPr>
            <a:spLocks noGrp="1"/>
          </p:cNvSpPr>
          <p:nvPr>
            <p:ph type="pic" sz="quarter" idx="10"/>
          </p:nvPr>
        </p:nvSpPr>
        <p:spPr>
          <a:xfrm>
            <a:off x="0" y="0"/>
            <a:ext cx="12192000" cy="6858000"/>
          </a:xfrm>
          <a:custGeom>
            <a:avLst/>
            <a:gdLst>
              <a:gd name="connsiteX0" fmla="*/ 3826412 w 12192000"/>
              <a:gd name="connsiteY0" fmla="*/ 2166425 h 6858000"/>
              <a:gd name="connsiteX1" fmla="*/ 3826412 w 12192000"/>
              <a:gd name="connsiteY1" fmla="*/ 4726745 h 6858000"/>
              <a:gd name="connsiteX2" fmla="*/ 8342142 w 12192000"/>
              <a:gd name="connsiteY2" fmla="*/ 4726745 h 6858000"/>
              <a:gd name="connsiteX3" fmla="*/ 8342142 w 12192000"/>
              <a:gd name="connsiteY3" fmla="*/ 216642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826412" y="2166425"/>
                </a:moveTo>
                <a:lnTo>
                  <a:pt x="3826412" y="4726745"/>
                </a:lnTo>
                <a:lnTo>
                  <a:pt x="8342142" y="4726745"/>
                </a:lnTo>
                <a:lnTo>
                  <a:pt x="8342142" y="2166425"/>
                </a:lnTo>
                <a:close/>
                <a:moveTo>
                  <a:pt x="0" y="0"/>
                </a:moveTo>
                <a:lnTo>
                  <a:pt x="12192000" y="0"/>
                </a:lnTo>
                <a:lnTo>
                  <a:pt x="12192000" y="6858000"/>
                </a:lnTo>
                <a:lnTo>
                  <a:pt x="0" y="6858000"/>
                </a:lnTo>
                <a:close/>
              </a:path>
            </a:pathLst>
          </a:custGeom>
          <a:solidFill>
            <a:srgbClr val="00629D"/>
          </a:solidFill>
        </p:spPr>
        <p:txBody>
          <a:bodyPr wrap="square" anchor="t">
            <a:noAutofit/>
          </a:bodyPr>
          <a:lstStyle>
            <a:lvl1pPr marL="0" indent="0" algn="ctr">
              <a:buFontTx/>
              <a:buNone/>
              <a:defRPr>
                <a:solidFill>
                  <a:srgbClr val="00497A"/>
                </a:solidFill>
              </a:defRPr>
            </a:lvl1pPr>
          </a:lstStyle>
          <a:p>
            <a:endParaRPr lang="en-US"/>
          </a:p>
        </p:txBody>
      </p:sp>
      <p:sp>
        <p:nvSpPr>
          <p:cNvPr id="27" name="Text Placeholder 26">
            <a:extLst>
              <a:ext uri="{FF2B5EF4-FFF2-40B4-BE49-F238E27FC236}">
                <a16:creationId xmlns:a16="http://schemas.microsoft.com/office/drawing/2014/main" id="{8C23BB48-362D-EA45-AF85-1CCE4D5C186C}"/>
              </a:ext>
            </a:extLst>
          </p:cNvPr>
          <p:cNvSpPr>
            <a:spLocks noGrp="1"/>
          </p:cNvSpPr>
          <p:nvPr>
            <p:ph type="body" sz="quarter" idx="11" hasCustomPrompt="1"/>
          </p:nvPr>
        </p:nvSpPr>
        <p:spPr>
          <a:xfrm>
            <a:off x="3868615" y="2546350"/>
            <a:ext cx="4389119" cy="1350401"/>
          </a:xfrm>
          <a:prstGeom prst="rect">
            <a:avLst/>
          </a:prstGeom>
        </p:spPr>
        <p:txBody>
          <a:bodyPr/>
          <a:lstStyle>
            <a:lvl1pPr marL="0" indent="0" algn="ctr">
              <a:buFontTx/>
              <a:buNone/>
              <a:defRPr>
                <a:solidFill>
                  <a:srgbClr val="00497A"/>
                </a:solidFill>
                <a:latin typeface="Arial" panose="020B0604020202020204" pitchFamily="34" charset="0"/>
                <a:cs typeface="Arial" panose="020B0604020202020204" pitchFamily="34" charset="0"/>
              </a:defRPr>
            </a:lvl1pPr>
          </a:lstStyle>
          <a:p>
            <a:pPr lvl="0"/>
            <a:r>
              <a:rPr lang="en-US"/>
              <a:t>EDIT TEXT</a:t>
            </a:r>
          </a:p>
        </p:txBody>
      </p:sp>
    </p:spTree>
    <p:extLst>
      <p:ext uri="{BB962C8B-B14F-4D97-AF65-F5344CB8AC3E}">
        <p14:creationId xmlns:p14="http://schemas.microsoft.com/office/powerpoint/2010/main" val="2233462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rand color palet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DFC955C-ABA3-7500-80FE-7E8F895958AF}"/>
              </a:ext>
            </a:extLst>
          </p:cNvPr>
          <p:cNvSpPr/>
          <p:nvPr userDrawn="1"/>
        </p:nvSpPr>
        <p:spPr>
          <a:xfrm>
            <a:off x="3033387" y="1800615"/>
            <a:ext cx="1588718" cy="1588718"/>
          </a:xfrm>
          <a:prstGeom prst="rect">
            <a:avLst/>
          </a:prstGeom>
          <a:solidFill>
            <a:srgbClr val="00B6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05937F0-7EE9-5160-D723-D403BCC2DE72}"/>
              </a:ext>
            </a:extLst>
          </p:cNvPr>
          <p:cNvSpPr txBox="1"/>
          <p:nvPr userDrawn="1"/>
        </p:nvSpPr>
        <p:spPr>
          <a:xfrm>
            <a:off x="3033387" y="3419604"/>
            <a:ext cx="1588718" cy="307777"/>
          </a:xfrm>
          <a:prstGeom prst="rect">
            <a:avLst/>
          </a:prstGeom>
          <a:noFill/>
        </p:spPr>
        <p:txBody>
          <a:bodyPr wrap="square" rtlCol="0">
            <a:spAutoFit/>
          </a:bodyPr>
          <a:lstStyle/>
          <a:p>
            <a:pPr algn="ctr"/>
            <a:r>
              <a:rPr lang="en-US" sz="1400">
                <a:latin typeface="Arial Narrow" panose="020B0606020202030204" pitchFamily="34" charset="0"/>
              </a:rPr>
              <a:t>RGB 0, 182, 237</a:t>
            </a:r>
          </a:p>
        </p:txBody>
      </p:sp>
      <p:sp>
        <p:nvSpPr>
          <p:cNvPr id="21" name="Rectangle 20">
            <a:extLst>
              <a:ext uri="{FF2B5EF4-FFF2-40B4-BE49-F238E27FC236}">
                <a16:creationId xmlns:a16="http://schemas.microsoft.com/office/drawing/2014/main" id="{C0814C4A-7539-A013-EFF3-72EE1CAF637A}"/>
              </a:ext>
            </a:extLst>
          </p:cNvPr>
          <p:cNvSpPr/>
          <p:nvPr userDrawn="1"/>
        </p:nvSpPr>
        <p:spPr>
          <a:xfrm>
            <a:off x="4774505" y="1804945"/>
            <a:ext cx="1588718" cy="1588718"/>
          </a:xfrm>
          <a:prstGeom prst="rect">
            <a:avLst/>
          </a:prstGeom>
          <a:solidFill>
            <a:srgbClr val="A4D8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DD5A76-2F6F-49B0-3E2B-69816C097E33}"/>
              </a:ext>
            </a:extLst>
          </p:cNvPr>
          <p:cNvSpPr txBox="1"/>
          <p:nvPr userDrawn="1"/>
        </p:nvSpPr>
        <p:spPr>
          <a:xfrm>
            <a:off x="4774505" y="3423934"/>
            <a:ext cx="1588718" cy="307777"/>
          </a:xfrm>
          <a:prstGeom prst="rect">
            <a:avLst/>
          </a:prstGeom>
          <a:noFill/>
        </p:spPr>
        <p:txBody>
          <a:bodyPr wrap="square" rtlCol="0">
            <a:spAutoFit/>
          </a:bodyPr>
          <a:lstStyle/>
          <a:p>
            <a:pPr algn="ctr"/>
            <a:r>
              <a:rPr lang="en-US" sz="1400">
                <a:latin typeface="Arial Narrow" panose="020B0606020202030204" pitchFamily="34" charset="0"/>
              </a:rPr>
              <a:t>RGB 164, 216, 102</a:t>
            </a:r>
          </a:p>
        </p:txBody>
      </p:sp>
      <p:sp>
        <p:nvSpPr>
          <p:cNvPr id="23" name="Rectangle 22">
            <a:extLst>
              <a:ext uri="{FF2B5EF4-FFF2-40B4-BE49-F238E27FC236}">
                <a16:creationId xmlns:a16="http://schemas.microsoft.com/office/drawing/2014/main" id="{7FC8EEC0-90A2-3275-9C43-537B822411BA}"/>
              </a:ext>
            </a:extLst>
          </p:cNvPr>
          <p:cNvSpPr/>
          <p:nvPr userDrawn="1"/>
        </p:nvSpPr>
        <p:spPr>
          <a:xfrm>
            <a:off x="6515623" y="1800615"/>
            <a:ext cx="1588718" cy="1588718"/>
          </a:xfrm>
          <a:prstGeom prst="rect">
            <a:avLst/>
          </a:prstGeom>
          <a:solidFill>
            <a:srgbClr val="719B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7CB6DE6-932F-D9B4-804F-3FA50499BB29}"/>
              </a:ext>
            </a:extLst>
          </p:cNvPr>
          <p:cNvSpPr txBox="1"/>
          <p:nvPr userDrawn="1"/>
        </p:nvSpPr>
        <p:spPr>
          <a:xfrm>
            <a:off x="6515623" y="3419604"/>
            <a:ext cx="1588718" cy="307777"/>
          </a:xfrm>
          <a:prstGeom prst="rect">
            <a:avLst/>
          </a:prstGeom>
          <a:noFill/>
        </p:spPr>
        <p:txBody>
          <a:bodyPr wrap="square" rtlCol="0">
            <a:spAutoFit/>
          </a:bodyPr>
          <a:lstStyle/>
          <a:p>
            <a:pPr algn="ctr"/>
            <a:r>
              <a:rPr lang="en-US" sz="1400">
                <a:latin typeface="Arial Narrow" panose="020B0606020202030204" pitchFamily="34" charset="0"/>
              </a:rPr>
              <a:t> RGB 113, 155, 80</a:t>
            </a:r>
          </a:p>
        </p:txBody>
      </p:sp>
      <p:sp>
        <p:nvSpPr>
          <p:cNvPr id="25" name="Rectangle 24">
            <a:extLst>
              <a:ext uri="{FF2B5EF4-FFF2-40B4-BE49-F238E27FC236}">
                <a16:creationId xmlns:a16="http://schemas.microsoft.com/office/drawing/2014/main" id="{096EEEBF-FCF2-390E-43F6-51654DEDA87F}"/>
              </a:ext>
            </a:extLst>
          </p:cNvPr>
          <p:cNvSpPr/>
          <p:nvPr userDrawn="1"/>
        </p:nvSpPr>
        <p:spPr>
          <a:xfrm>
            <a:off x="8256741" y="1800615"/>
            <a:ext cx="1588718" cy="1588718"/>
          </a:xfrm>
          <a:prstGeom prst="rect">
            <a:avLst/>
          </a:prstGeom>
          <a:solidFill>
            <a:srgbClr val="006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9E2EA4F9-B49F-2139-0F1F-77635BFAE372}"/>
              </a:ext>
            </a:extLst>
          </p:cNvPr>
          <p:cNvSpPr txBox="1"/>
          <p:nvPr userDrawn="1"/>
        </p:nvSpPr>
        <p:spPr>
          <a:xfrm>
            <a:off x="8256741" y="3419604"/>
            <a:ext cx="1588718" cy="307777"/>
          </a:xfrm>
          <a:prstGeom prst="rect">
            <a:avLst/>
          </a:prstGeom>
          <a:noFill/>
        </p:spPr>
        <p:txBody>
          <a:bodyPr wrap="square" rtlCol="0">
            <a:spAutoFit/>
          </a:bodyPr>
          <a:lstStyle/>
          <a:p>
            <a:pPr algn="ctr"/>
            <a:r>
              <a:rPr lang="en-US" sz="1400">
                <a:latin typeface="Arial Narrow" panose="020B0606020202030204" pitchFamily="34" charset="0"/>
              </a:rPr>
              <a:t>RGB 0, 107, 147</a:t>
            </a:r>
          </a:p>
        </p:txBody>
      </p:sp>
      <p:sp>
        <p:nvSpPr>
          <p:cNvPr id="27" name="Rectangle 26">
            <a:extLst>
              <a:ext uri="{FF2B5EF4-FFF2-40B4-BE49-F238E27FC236}">
                <a16:creationId xmlns:a16="http://schemas.microsoft.com/office/drawing/2014/main" id="{5B48C89A-3793-4264-3DD0-C8D8186BA223}"/>
              </a:ext>
            </a:extLst>
          </p:cNvPr>
          <p:cNvSpPr/>
          <p:nvPr userDrawn="1"/>
        </p:nvSpPr>
        <p:spPr>
          <a:xfrm>
            <a:off x="9997859" y="1800615"/>
            <a:ext cx="1588718" cy="1588718"/>
          </a:xfrm>
          <a:prstGeom prst="rect">
            <a:avLst/>
          </a:prstGeom>
          <a:solidFill>
            <a:srgbClr val="0049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67815D7-EEB9-4F7A-003F-636D0CB99513}"/>
              </a:ext>
            </a:extLst>
          </p:cNvPr>
          <p:cNvSpPr txBox="1"/>
          <p:nvPr userDrawn="1"/>
        </p:nvSpPr>
        <p:spPr>
          <a:xfrm>
            <a:off x="9997859" y="3419604"/>
            <a:ext cx="1588718" cy="307777"/>
          </a:xfrm>
          <a:prstGeom prst="rect">
            <a:avLst/>
          </a:prstGeom>
          <a:noFill/>
        </p:spPr>
        <p:txBody>
          <a:bodyPr wrap="square" rtlCol="0">
            <a:spAutoFit/>
          </a:bodyPr>
          <a:lstStyle/>
          <a:p>
            <a:pPr algn="ctr"/>
            <a:r>
              <a:rPr lang="en-US" sz="1400">
                <a:latin typeface="Arial Narrow" panose="020B0606020202030204" pitchFamily="34" charset="0"/>
              </a:rPr>
              <a:t>RGB 0, 73, 122</a:t>
            </a:r>
          </a:p>
        </p:txBody>
      </p:sp>
      <p:sp>
        <p:nvSpPr>
          <p:cNvPr id="29" name="Rectangle 28">
            <a:extLst>
              <a:ext uri="{FF2B5EF4-FFF2-40B4-BE49-F238E27FC236}">
                <a16:creationId xmlns:a16="http://schemas.microsoft.com/office/drawing/2014/main" id="{DCFD5FA9-072A-61F2-49AF-3AF49EB3387E}"/>
              </a:ext>
            </a:extLst>
          </p:cNvPr>
          <p:cNvSpPr/>
          <p:nvPr userDrawn="1"/>
        </p:nvSpPr>
        <p:spPr>
          <a:xfrm>
            <a:off x="3033387" y="4037555"/>
            <a:ext cx="1588718" cy="1588718"/>
          </a:xfrm>
          <a:prstGeom prst="rect">
            <a:avLst/>
          </a:prstGeom>
          <a:solidFill>
            <a:srgbClr val="A2B3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6DF90BC-9833-E319-6215-C8F827711D56}"/>
              </a:ext>
            </a:extLst>
          </p:cNvPr>
          <p:cNvSpPr txBox="1"/>
          <p:nvPr userDrawn="1"/>
        </p:nvSpPr>
        <p:spPr>
          <a:xfrm>
            <a:off x="3033387" y="5656544"/>
            <a:ext cx="1588718" cy="307777"/>
          </a:xfrm>
          <a:prstGeom prst="rect">
            <a:avLst/>
          </a:prstGeom>
          <a:noFill/>
        </p:spPr>
        <p:txBody>
          <a:bodyPr wrap="square" rtlCol="0">
            <a:spAutoFit/>
          </a:bodyPr>
          <a:lstStyle/>
          <a:p>
            <a:pPr algn="ctr"/>
            <a:r>
              <a:rPr lang="en-US" sz="1400">
                <a:latin typeface="Arial Narrow" panose="020B0606020202030204" pitchFamily="34" charset="0"/>
              </a:rPr>
              <a:t>RGB 162, 179, 212</a:t>
            </a:r>
          </a:p>
        </p:txBody>
      </p:sp>
      <p:sp>
        <p:nvSpPr>
          <p:cNvPr id="31" name="Rectangle 30">
            <a:extLst>
              <a:ext uri="{FF2B5EF4-FFF2-40B4-BE49-F238E27FC236}">
                <a16:creationId xmlns:a16="http://schemas.microsoft.com/office/drawing/2014/main" id="{63F45344-FF29-B80F-1BFD-EE659522E847}"/>
              </a:ext>
            </a:extLst>
          </p:cNvPr>
          <p:cNvSpPr/>
          <p:nvPr userDrawn="1"/>
        </p:nvSpPr>
        <p:spPr>
          <a:xfrm>
            <a:off x="4774505" y="4041885"/>
            <a:ext cx="1588718" cy="1588718"/>
          </a:xfrm>
          <a:prstGeom prst="rect">
            <a:avLst/>
          </a:prstGeom>
          <a:solidFill>
            <a:srgbClr val="826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8DA3EB1-2FBA-F185-F532-5B43B48A7366}"/>
              </a:ext>
            </a:extLst>
          </p:cNvPr>
          <p:cNvSpPr txBox="1"/>
          <p:nvPr userDrawn="1"/>
        </p:nvSpPr>
        <p:spPr>
          <a:xfrm>
            <a:off x="4774505" y="5660874"/>
            <a:ext cx="1588718" cy="307777"/>
          </a:xfrm>
          <a:prstGeom prst="rect">
            <a:avLst/>
          </a:prstGeom>
          <a:noFill/>
        </p:spPr>
        <p:txBody>
          <a:bodyPr wrap="square" rtlCol="0">
            <a:spAutoFit/>
          </a:bodyPr>
          <a:lstStyle/>
          <a:p>
            <a:pPr algn="ctr"/>
            <a:r>
              <a:rPr lang="en-US" sz="1400">
                <a:latin typeface="Arial Narrow" panose="020B0606020202030204" pitchFamily="34" charset="0"/>
              </a:rPr>
              <a:t>RGB 130, 97, 69</a:t>
            </a:r>
          </a:p>
        </p:txBody>
      </p:sp>
      <p:sp>
        <p:nvSpPr>
          <p:cNvPr id="33" name="Rectangle 32">
            <a:extLst>
              <a:ext uri="{FF2B5EF4-FFF2-40B4-BE49-F238E27FC236}">
                <a16:creationId xmlns:a16="http://schemas.microsoft.com/office/drawing/2014/main" id="{4029F5C6-921D-67BF-1495-48085A723271}"/>
              </a:ext>
            </a:extLst>
          </p:cNvPr>
          <p:cNvSpPr/>
          <p:nvPr userDrawn="1"/>
        </p:nvSpPr>
        <p:spPr>
          <a:xfrm>
            <a:off x="6515623" y="4037555"/>
            <a:ext cx="1588718" cy="1588718"/>
          </a:xfrm>
          <a:prstGeom prst="rect">
            <a:avLst/>
          </a:prstGeom>
          <a:solidFill>
            <a:srgbClr val="E8DB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03047727-5D98-FBCD-5E8F-512CD4C9D855}"/>
              </a:ext>
            </a:extLst>
          </p:cNvPr>
          <p:cNvSpPr txBox="1"/>
          <p:nvPr userDrawn="1"/>
        </p:nvSpPr>
        <p:spPr>
          <a:xfrm>
            <a:off x="6515623" y="5656544"/>
            <a:ext cx="1588718" cy="307777"/>
          </a:xfrm>
          <a:prstGeom prst="rect">
            <a:avLst/>
          </a:prstGeom>
          <a:noFill/>
        </p:spPr>
        <p:txBody>
          <a:bodyPr wrap="square" rtlCol="0">
            <a:spAutoFit/>
          </a:bodyPr>
          <a:lstStyle/>
          <a:p>
            <a:pPr algn="ctr"/>
            <a:r>
              <a:rPr lang="en-US" sz="1400">
                <a:latin typeface="Arial Narrow" panose="020B0606020202030204" pitchFamily="34" charset="0"/>
              </a:rPr>
              <a:t>RGB 232, 219, 166</a:t>
            </a:r>
          </a:p>
        </p:txBody>
      </p:sp>
      <p:sp>
        <p:nvSpPr>
          <p:cNvPr id="35" name="Rectangle 34">
            <a:extLst>
              <a:ext uri="{FF2B5EF4-FFF2-40B4-BE49-F238E27FC236}">
                <a16:creationId xmlns:a16="http://schemas.microsoft.com/office/drawing/2014/main" id="{2993FA01-2837-4D24-AE98-42F08C8E22CA}"/>
              </a:ext>
            </a:extLst>
          </p:cNvPr>
          <p:cNvSpPr/>
          <p:nvPr userDrawn="1"/>
        </p:nvSpPr>
        <p:spPr>
          <a:xfrm>
            <a:off x="8256741" y="4037555"/>
            <a:ext cx="1588718" cy="1588718"/>
          </a:xfrm>
          <a:prstGeom prst="rect">
            <a:avLst/>
          </a:prstGeom>
          <a:solidFill>
            <a:srgbClr val="F3D1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56F0072C-0676-06C2-0599-BB12DFF09DC2}"/>
              </a:ext>
            </a:extLst>
          </p:cNvPr>
          <p:cNvSpPr txBox="1"/>
          <p:nvPr userDrawn="1"/>
        </p:nvSpPr>
        <p:spPr>
          <a:xfrm>
            <a:off x="8256741" y="5656544"/>
            <a:ext cx="1588718" cy="307777"/>
          </a:xfrm>
          <a:prstGeom prst="rect">
            <a:avLst/>
          </a:prstGeom>
          <a:noFill/>
        </p:spPr>
        <p:txBody>
          <a:bodyPr wrap="square" rtlCol="0">
            <a:spAutoFit/>
          </a:bodyPr>
          <a:lstStyle/>
          <a:p>
            <a:pPr algn="ctr"/>
            <a:r>
              <a:rPr lang="en-US" sz="1400">
                <a:latin typeface="Arial Narrow" panose="020B0606020202030204" pitchFamily="34" charset="0"/>
              </a:rPr>
              <a:t>RGB 243, 209, 72</a:t>
            </a:r>
          </a:p>
        </p:txBody>
      </p:sp>
      <p:sp>
        <p:nvSpPr>
          <p:cNvPr id="37" name="Rectangle 36">
            <a:extLst>
              <a:ext uri="{FF2B5EF4-FFF2-40B4-BE49-F238E27FC236}">
                <a16:creationId xmlns:a16="http://schemas.microsoft.com/office/drawing/2014/main" id="{6A7FFEF0-1947-457A-A703-DD4A0BF55657}"/>
              </a:ext>
            </a:extLst>
          </p:cNvPr>
          <p:cNvSpPr/>
          <p:nvPr userDrawn="1"/>
        </p:nvSpPr>
        <p:spPr>
          <a:xfrm>
            <a:off x="9997859" y="4037555"/>
            <a:ext cx="1588718" cy="1588718"/>
          </a:xfrm>
          <a:prstGeom prst="rect">
            <a:avLst/>
          </a:prstGeom>
          <a:solidFill>
            <a:srgbClr val="F1B5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39F2F92A-855B-9BBC-024C-BDAD22A461D1}"/>
              </a:ext>
            </a:extLst>
          </p:cNvPr>
          <p:cNvSpPr txBox="1"/>
          <p:nvPr userDrawn="1"/>
        </p:nvSpPr>
        <p:spPr>
          <a:xfrm>
            <a:off x="9997859" y="5656544"/>
            <a:ext cx="1588718" cy="307777"/>
          </a:xfrm>
          <a:prstGeom prst="rect">
            <a:avLst/>
          </a:prstGeom>
          <a:noFill/>
        </p:spPr>
        <p:txBody>
          <a:bodyPr wrap="square" rtlCol="0">
            <a:spAutoFit/>
          </a:bodyPr>
          <a:lstStyle/>
          <a:p>
            <a:pPr algn="ctr"/>
            <a:r>
              <a:rPr lang="en-US" sz="1400">
                <a:latin typeface="Arial Narrow" panose="020B0606020202030204" pitchFamily="34" charset="0"/>
              </a:rPr>
              <a:t>RGB 241, 181, 61</a:t>
            </a:r>
          </a:p>
        </p:txBody>
      </p:sp>
      <p:sp>
        <p:nvSpPr>
          <p:cNvPr id="39" name="Rectangle 38">
            <a:extLst>
              <a:ext uri="{FF2B5EF4-FFF2-40B4-BE49-F238E27FC236}">
                <a16:creationId xmlns:a16="http://schemas.microsoft.com/office/drawing/2014/main" id="{577E1DF2-5097-30A9-5792-8020014CB756}"/>
              </a:ext>
            </a:extLst>
          </p:cNvPr>
          <p:cNvSpPr/>
          <p:nvPr userDrawn="1"/>
        </p:nvSpPr>
        <p:spPr>
          <a:xfrm>
            <a:off x="497910" y="412315"/>
            <a:ext cx="1588718" cy="1588718"/>
          </a:xfrm>
          <a:prstGeom prst="rect">
            <a:avLst/>
          </a:prstGeom>
          <a:solidFill>
            <a:srgbClr val="EA760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7AAF2A53-7D53-A3C1-AA59-BCE23C037751}"/>
              </a:ext>
            </a:extLst>
          </p:cNvPr>
          <p:cNvSpPr txBox="1"/>
          <p:nvPr userDrawn="1"/>
        </p:nvSpPr>
        <p:spPr>
          <a:xfrm>
            <a:off x="497910" y="2031304"/>
            <a:ext cx="1588718" cy="307777"/>
          </a:xfrm>
          <a:prstGeom prst="rect">
            <a:avLst/>
          </a:prstGeom>
          <a:noFill/>
          <a:ln>
            <a:noFill/>
          </a:ln>
        </p:spPr>
        <p:txBody>
          <a:bodyPr wrap="square" rtlCol="0">
            <a:spAutoFit/>
          </a:bodyPr>
          <a:lstStyle/>
          <a:p>
            <a:pPr algn="ctr"/>
            <a:r>
              <a:rPr lang="en-US" sz="1400">
                <a:latin typeface="Arial Narrow" panose="020B0606020202030204" pitchFamily="34" charset="0"/>
              </a:rPr>
              <a:t>RGB 234, 118, 3</a:t>
            </a:r>
          </a:p>
        </p:txBody>
      </p:sp>
      <p:sp>
        <p:nvSpPr>
          <p:cNvPr id="41" name="Rectangle 40">
            <a:extLst>
              <a:ext uri="{FF2B5EF4-FFF2-40B4-BE49-F238E27FC236}">
                <a16:creationId xmlns:a16="http://schemas.microsoft.com/office/drawing/2014/main" id="{FCB2F62D-1F02-4ABA-CC7F-FF449AAAEAE3}"/>
              </a:ext>
            </a:extLst>
          </p:cNvPr>
          <p:cNvSpPr/>
          <p:nvPr userDrawn="1"/>
        </p:nvSpPr>
        <p:spPr>
          <a:xfrm>
            <a:off x="497910" y="2542784"/>
            <a:ext cx="1588718" cy="1588718"/>
          </a:xfrm>
          <a:prstGeom prst="rect">
            <a:avLst/>
          </a:prstGeom>
          <a:solidFill>
            <a:srgbClr val="0085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9243FEAC-22FA-29E6-63D1-0E190800509D}"/>
              </a:ext>
            </a:extLst>
          </p:cNvPr>
          <p:cNvSpPr txBox="1"/>
          <p:nvPr userDrawn="1"/>
        </p:nvSpPr>
        <p:spPr>
          <a:xfrm>
            <a:off x="497910" y="4161773"/>
            <a:ext cx="1588718" cy="307777"/>
          </a:xfrm>
          <a:prstGeom prst="rect">
            <a:avLst/>
          </a:prstGeom>
          <a:noFill/>
          <a:ln>
            <a:noFill/>
          </a:ln>
        </p:spPr>
        <p:txBody>
          <a:bodyPr wrap="square" rtlCol="0">
            <a:spAutoFit/>
          </a:bodyPr>
          <a:lstStyle/>
          <a:p>
            <a:pPr algn="ctr"/>
            <a:r>
              <a:rPr lang="en-US" sz="1400">
                <a:latin typeface="Arial Narrow" panose="020B0606020202030204" pitchFamily="34" charset="0"/>
              </a:rPr>
              <a:t>RGB 0, 133, 64</a:t>
            </a:r>
          </a:p>
        </p:txBody>
      </p:sp>
      <p:sp>
        <p:nvSpPr>
          <p:cNvPr id="43" name="Rectangle 42">
            <a:extLst>
              <a:ext uri="{FF2B5EF4-FFF2-40B4-BE49-F238E27FC236}">
                <a16:creationId xmlns:a16="http://schemas.microsoft.com/office/drawing/2014/main" id="{1540EFE1-4687-F9D6-4F2E-1A138D720198}"/>
              </a:ext>
            </a:extLst>
          </p:cNvPr>
          <p:cNvSpPr/>
          <p:nvPr userDrawn="1"/>
        </p:nvSpPr>
        <p:spPr>
          <a:xfrm>
            <a:off x="497910" y="4643136"/>
            <a:ext cx="1588718" cy="1588718"/>
          </a:xfrm>
          <a:prstGeom prst="rect">
            <a:avLst/>
          </a:prstGeom>
          <a:solidFill>
            <a:srgbClr val="006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DFD4B1B7-AAF8-5DB6-EC3D-C4E125FBDBB8}"/>
              </a:ext>
            </a:extLst>
          </p:cNvPr>
          <p:cNvSpPr txBox="1"/>
          <p:nvPr userDrawn="1"/>
        </p:nvSpPr>
        <p:spPr>
          <a:xfrm>
            <a:off x="497910" y="6262125"/>
            <a:ext cx="1588718" cy="307777"/>
          </a:xfrm>
          <a:prstGeom prst="rect">
            <a:avLst/>
          </a:prstGeom>
          <a:noFill/>
          <a:ln>
            <a:noFill/>
          </a:ln>
        </p:spPr>
        <p:txBody>
          <a:bodyPr wrap="square" rtlCol="0">
            <a:spAutoFit/>
          </a:bodyPr>
          <a:lstStyle/>
          <a:p>
            <a:pPr algn="ctr"/>
            <a:r>
              <a:rPr lang="en-US" sz="1400">
                <a:latin typeface="Arial Narrow" panose="020B0606020202030204" pitchFamily="34" charset="0"/>
              </a:rPr>
              <a:t>RGB 0, 98, 157</a:t>
            </a:r>
          </a:p>
        </p:txBody>
      </p:sp>
      <p:sp>
        <p:nvSpPr>
          <p:cNvPr id="45" name="TextBox 44">
            <a:extLst>
              <a:ext uri="{FF2B5EF4-FFF2-40B4-BE49-F238E27FC236}">
                <a16:creationId xmlns:a16="http://schemas.microsoft.com/office/drawing/2014/main" id="{A9CA60ED-EEFB-31E8-CE52-9C94AFFFD517}"/>
              </a:ext>
            </a:extLst>
          </p:cNvPr>
          <p:cNvSpPr txBox="1"/>
          <p:nvPr userDrawn="1"/>
        </p:nvSpPr>
        <p:spPr>
          <a:xfrm>
            <a:off x="3033387" y="663878"/>
            <a:ext cx="8553190" cy="646331"/>
          </a:xfrm>
          <a:prstGeom prst="rect">
            <a:avLst/>
          </a:prstGeom>
          <a:noFill/>
        </p:spPr>
        <p:txBody>
          <a:bodyPr wrap="square" rtlCol="0">
            <a:spAutoFit/>
          </a:bodyPr>
          <a:lstStyle/>
          <a:p>
            <a:pPr algn="ctr"/>
            <a:r>
              <a:rPr lang="en-US" sz="3600">
                <a:latin typeface="Arial" panose="020B0604020202020204" pitchFamily="34" charset="0"/>
                <a:cs typeface="Arial" panose="020B0604020202020204" pitchFamily="34" charset="0"/>
              </a:rPr>
              <a:t>Brand Color Palette</a:t>
            </a:r>
          </a:p>
        </p:txBody>
      </p:sp>
    </p:spTree>
    <p:extLst>
      <p:ext uri="{BB962C8B-B14F-4D97-AF65-F5344CB8AC3E}">
        <p14:creationId xmlns:p14="http://schemas.microsoft.com/office/powerpoint/2010/main" val="27926019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unty logo asset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DA980A-8020-4F58-0D80-228AF86B8F8F}"/>
              </a:ext>
            </a:extLst>
          </p:cNvPr>
          <p:cNvSpPr/>
          <p:nvPr userDrawn="1"/>
        </p:nvSpPr>
        <p:spPr>
          <a:xfrm>
            <a:off x="8286261" y="1613140"/>
            <a:ext cx="2194833" cy="4376785"/>
          </a:xfrm>
          <a:prstGeom prst="rect">
            <a:avLst/>
          </a:prstGeom>
          <a:solidFill>
            <a:srgbClr val="006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342EB93-02B2-F7AF-781A-003BD6E1DE0D}"/>
              </a:ext>
            </a:extLst>
          </p:cNvPr>
          <p:cNvSpPr txBox="1"/>
          <p:nvPr userDrawn="1"/>
        </p:nvSpPr>
        <p:spPr>
          <a:xfrm>
            <a:off x="0" y="663878"/>
            <a:ext cx="12192000" cy="646331"/>
          </a:xfrm>
          <a:prstGeom prst="rect">
            <a:avLst/>
          </a:prstGeom>
          <a:noFill/>
        </p:spPr>
        <p:txBody>
          <a:bodyPr wrap="square" rtlCol="0">
            <a:spAutoFit/>
          </a:bodyPr>
          <a:lstStyle/>
          <a:p>
            <a:pPr algn="ctr"/>
            <a:r>
              <a:rPr lang="en-US" sz="3600" u="none">
                <a:latin typeface="Arial" panose="020B0604020202020204" pitchFamily="34" charset="0"/>
                <a:cs typeface="Arial" panose="020B0604020202020204" pitchFamily="34" charset="0"/>
              </a:rPr>
              <a:t>County Logo Assets</a:t>
            </a:r>
          </a:p>
        </p:txBody>
      </p:sp>
      <p:pic>
        <p:nvPicPr>
          <p:cNvPr id="4" name="Picture 3">
            <a:extLst>
              <a:ext uri="{FF2B5EF4-FFF2-40B4-BE49-F238E27FC236}">
                <a16:creationId xmlns:a16="http://schemas.microsoft.com/office/drawing/2014/main" id="{5983BCD5-EB0A-9EDF-F2B5-19DB291A21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47686" y="2024279"/>
            <a:ext cx="1244062" cy="1637632"/>
          </a:xfrm>
          <a:prstGeom prst="rect">
            <a:avLst/>
          </a:prstGeom>
        </p:spPr>
      </p:pic>
      <p:pic>
        <p:nvPicPr>
          <p:cNvPr id="6" name="Picture 5" descr="Logo&#10;&#10;AI-generated content may be incorrect.">
            <a:extLst>
              <a:ext uri="{FF2B5EF4-FFF2-40B4-BE49-F238E27FC236}">
                <a16:creationId xmlns:a16="http://schemas.microsoft.com/office/drawing/2014/main" id="{35FD29EE-133F-02DC-626E-C7C6DFB6E1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28211" y="2117273"/>
            <a:ext cx="1161690" cy="1496715"/>
          </a:xfrm>
          <a:prstGeom prst="rect">
            <a:avLst/>
          </a:prstGeom>
        </p:spPr>
      </p:pic>
      <p:pic>
        <p:nvPicPr>
          <p:cNvPr id="8" name="Picture 7">
            <a:extLst>
              <a:ext uri="{FF2B5EF4-FFF2-40B4-BE49-F238E27FC236}">
                <a16:creationId xmlns:a16="http://schemas.microsoft.com/office/drawing/2014/main" id="{1886231B-FE33-F8DA-E376-D78F6FCA31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35936" y="2117273"/>
            <a:ext cx="1198885" cy="1544638"/>
          </a:xfrm>
          <a:prstGeom prst="rect">
            <a:avLst/>
          </a:prstGeom>
        </p:spPr>
      </p:pic>
      <p:pic>
        <p:nvPicPr>
          <p:cNvPr id="11" name="Picture 10" descr="A picture containing text, book&#10;&#10;AI-generated content may be incorrect.">
            <a:extLst>
              <a:ext uri="{FF2B5EF4-FFF2-40B4-BE49-F238E27FC236}">
                <a16:creationId xmlns:a16="http://schemas.microsoft.com/office/drawing/2014/main" id="{66F908C0-CDA6-2EBE-B5FC-1D730CC8B8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4311" y="2116796"/>
            <a:ext cx="1199255" cy="1545116"/>
          </a:xfrm>
          <a:prstGeom prst="rect">
            <a:avLst/>
          </a:prstGeom>
        </p:spPr>
      </p:pic>
      <p:pic>
        <p:nvPicPr>
          <p:cNvPr id="13" name="Picture 12">
            <a:extLst>
              <a:ext uri="{FF2B5EF4-FFF2-40B4-BE49-F238E27FC236}">
                <a16:creationId xmlns:a16="http://schemas.microsoft.com/office/drawing/2014/main" id="{B738FCF5-D95D-794E-1425-F2EAF7E7C9A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215554" y="4139784"/>
            <a:ext cx="1693914" cy="573254"/>
          </a:xfrm>
          <a:prstGeom prst="rect">
            <a:avLst/>
          </a:prstGeom>
        </p:spPr>
      </p:pic>
      <p:pic>
        <p:nvPicPr>
          <p:cNvPr id="15" name="Picture 14" descr="Icon&#10;&#10;AI-generated content may be incorrect.">
            <a:extLst>
              <a:ext uri="{FF2B5EF4-FFF2-40B4-BE49-F238E27FC236}">
                <a16:creationId xmlns:a16="http://schemas.microsoft.com/office/drawing/2014/main" id="{C99D38DB-A25C-27D2-F385-AC4FD0D371E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882521" y="4168932"/>
            <a:ext cx="1693914" cy="573254"/>
          </a:xfrm>
          <a:prstGeom prst="rect">
            <a:avLst/>
          </a:prstGeom>
        </p:spPr>
      </p:pic>
      <p:pic>
        <p:nvPicPr>
          <p:cNvPr id="17" name="Picture 16" descr="A picture containing logo&#10;&#10;AI-generated content may be incorrect.">
            <a:extLst>
              <a:ext uri="{FF2B5EF4-FFF2-40B4-BE49-F238E27FC236}">
                <a16:creationId xmlns:a16="http://schemas.microsoft.com/office/drawing/2014/main" id="{2719653D-9546-B141-CC61-35969D3AAC9A}"/>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144847" y="4168932"/>
            <a:ext cx="1693914" cy="573254"/>
          </a:xfrm>
          <a:prstGeom prst="rect">
            <a:avLst/>
          </a:prstGeom>
        </p:spPr>
      </p:pic>
      <p:pic>
        <p:nvPicPr>
          <p:cNvPr id="19" name="Picture 18">
            <a:extLst>
              <a:ext uri="{FF2B5EF4-FFF2-40B4-BE49-F238E27FC236}">
                <a16:creationId xmlns:a16="http://schemas.microsoft.com/office/drawing/2014/main" id="{61EEE5C4-F4CC-BCEF-A082-5B0B7D0BE3A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562567" y="4168868"/>
            <a:ext cx="1607973" cy="544170"/>
          </a:xfrm>
          <a:prstGeom prst="rect">
            <a:avLst/>
          </a:prstGeom>
        </p:spPr>
      </p:pic>
      <p:pic>
        <p:nvPicPr>
          <p:cNvPr id="21" name="Picture 20" descr="Shape&#10;&#10;AI-generated content may be incorrect.">
            <a:extLst>
              <a:ext uri="{FF2B5EF4-FFF2-40B4-BE49-F238E27FC236}">
                <a16:creationId xmlns:a16="http://schemas.microsoft.com/office/drawing/2014/main" id="{DB669644-918C-FB4A-9BBE-D3840447468E}"/>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183167" y="5342469"/>
            <a:ext cx="1792488" cy="283024"/>
          </a:xfrm>
          <a:prstGeom prst="rect">
            <a:avLst/>
          </a:prstGeom>
        </p:spPr>
      </p:pic>
      <p:pic>
        <p:nvPicPr>
          <p:cNvPr id="23" name="Picture 22" descr="A picture containing text&#10;&#10;AI-generated content may be incorrect.">
            <a:extLst>
              <a:ext uri="{FF2B5EF4-FFF2-40B4-BE49-F238E27FC236}">
                <a16:creationId xmlns:a16="http://schemas.microsoft.com/office/drawing/2014/main" id="{6D8ED7C5-D1D7-B5C4-2379-059EAE31635F}"/>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973473" y="5351481"/>
            <a:ext cx="1792488" cy="283024"/>
          </a:xfrm>
          <a:prstGeom prst="rect">
            <a:avLst/>
          </a:prstGeom>
        </p:spPr>
      </p:pic>
      <p:pic>
        <p:nvPicPr>
          <p:cNvPr id="25" name="Picture 24" descr="A picture containing icon&#10;&#10;AI-generated content may be incorrect.">
            <a:extLst>
              <a:ext uri="{FF2B5EF4-FFF2-40B4-BE49-F238E27FC236}">
                <a16:creationId xmlns:a16="http://schemas.microsoft.com/office/drawing/2014/main" id="{1B99C6AE-0D7B-20E2-D331-B3BC2A874F47}"/>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046273" y="5342469"/>
            <a:ext cx="1792488" cy="283024"/>
          </a:xfrm>
          <a:prstGeom prst="rect">
            <a:avLst/>
          </a:prstGeom>
        </p:spPr>
      </p:pic>
      <p:pic>
        <p:nvPicPr>
          <p:cNvPr id="27" name="Picture 26" descr="Text, icon&#10;&#10;AI-generated content may be incorrect.">
            <a:extLst>
              <a:ext uri="{FF2B5EF4-FFF2-40B4-BE49-F238E27FC236}">
                <a16:creationId xmlns:a16="http://schemas.microsoft.com/office/drawing/2014/main" id="{BFF64522-9D0F-4EF4-5763-C63DCB2265D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467694" y="5258624"/>
            <a:ext cx="1792488" cy="283024"/>
          </a:xfrm>
          <a:prstGeom prst="rect">
            <a:avLst/>
          </a:prstGeom>
        </p:spPr>
      </p:pic>
    </p:spTree>
    <p:extLst>
      <p:ext uri="{BB962C8B-B14F-4D97-AF65-F5344CB8AC3E}">
        <p14:creationId xmlns:p14="http://schemas.microsoft.com/office/powerpoint/2010/main" val="16008125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page with two photos on righ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8FC7ABDF-6AD9-E77E-0439-4AA537B70A4D}"/>
              </a:ext>
            </a:extLst>
          </p:cNvPr>
          <p:cNvSpPr>
            <a:spLocks noGrp="1"/>
          </p:cNvSpPr>
          <p:nvPr>
            <p:ph type="pic" sz="quarter" idx="10"/>
          </p:nvPr>
        </p:nvSpPr>
        <p:spPr>
          <a:xfrm>
            <a:off x="5190772" y="-2095"/>
            <a:ext cx="7001228" cy="3411819"/>
          </a:xfrm>
          <a:custGeom>
            <a:avLst/>
            <a:gdLst>
              <a:gd name="connsiteX0" fmla="*/ 0 w 7124241"/>
              <a:gd name="connsiteY0" fmla="*/ 0 h 3398706"/>
              <a:gd name="connsiteX1" fmla="*/ 7124241 w 7124241"/>
              <a:gd name="connsiteY1" fmla="*/ 0 h 3398706"/>
              <a:gd name="connsiteX2" fmla="*/ 7124241 w 7124241"/>
              <a:gd name="connsiteY2" fmla="*/ 3398706 h 3398706"/>
              <a:gd name="connsiteX3" fmla="*/ 0 w 7124241"/>
              <a:gd name="connsiteY3" fmla="*/ 3398706 h 3398706"/>
              <a:gd name="connsiteX4" fmla="*/ 0 w 7124241"/>
              <a:gd name="connsiteY4" fmla="*/ 0 h 3398706"/>
              <a:gd name="connsiteX0" fmla="*/ 0 w 7124241"/>
              <a:gd name="connsiteY0" fmla="*/ 0 h 3398706"/>
              <a:gd name="connsiteX1" fmla="*/ 7124241 w 7124241"/>
              <a:gd name="connsiteY1" fmla="*/ 0 h 3398706"/>
              <a:gd name="connsiteX2" fmla="*/ 7124241 w 7124241"/>
              <a:gd name="connsiteY2" fmla="*/ 3398706 h 3398706"/>
              <a:gd name="connsiteX3" fmla="*/ 0 w 7124241"/>
              <a:gd name="connsiteY3" fmla="*/ 3398706 h 3398706"/>
              <a:gd name="connsiteX4" fmla="*/ 1432193 w 7124241"/>
              <a:gd name="connsiteY4" fmla="*/ 1520327 h 3398706"/>
              <a:gd name="connsiteX5" fmla="*/ 0 w 7124241"/>
              <a:gd name="connsiteY5" fmla="*/ 0 h 3398706"/>
              <a:gd name="connsiteX0" fmla="*/ 0 w 7124241"/>
              <a:gd name="connsiteY0" fmla="*/ 0 h 3409723"/>
              <a:gd name="connsiteX1" fmla="*/ 7124241 w 7124241"/>
              <a:gd name="connsiteY1" fmla="*/ 0 h 3409723"/>
              <a:gd name="connsiteX2" fmla="*/ 7124241 w 7124241"/>
              <a:gd name="connsiteY2" fmla="*/ 3398706 h 3409723"/>
              <a:gd name="connsiteX3" fmla="*/ 1905918 w 7124241"/>
              <a:gd name="connsiteY3" fmla="*/ 3409723 h 3409723"/>
              <a:gd name="connsiteX4" fmla="*/ 1432193 w 7124241"/>
              <a:gd name="connsiteY4" fmla="*/ 1520327 h 3409723"/>
              <a:gd name="connsiteX5" fmla="*/ 0 w 7124241"/>
              <a:gd name="connsiteY5" fmla="*/ 0 h 3409723"/>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77957 w 6970005"/>
              <a:gd name="connsiteY4" fmla="*/ 1531344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77957 w 6970005"/>
              <a:gd name="connsiteY4" fmla="*/ 1531344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77957 w 6970005"/>
              <a:gd name="connsiteY4" fmla="*/ 1531344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77957 w 6970005"/>
              <a:gd name="connsiteY4" fmla="*/ 1531344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77957 w 6970005"/>
              <a:gd name="connsiteY4" fmla="*/ 1531344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69036 w 6970005"/>
              <a:gd name="connsiteY4" fmla="*/ 1544725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69036 w 6970005"/>
              <a:gd name="connsiteY4" fmla="*/ 1544725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69036 w 6970005"/>
              <a:gd name="connsiteY4" fmla="*/ 1544725 h 3420740"/>
              <a:gd name="connsiteX5" fmla="*/ 0 w 6970005"/>
              <a:gd name="connsiteY5" fmla="*/ 0 h 3420740"/>
              <a:gd name="connsiteX0" fmla="*/ 0 w 6970005"/>
              <a:gd name="connsiteY0" fmla="*/ 0 h 3420740"/>
              <a:gd name="connsiteX1" fmla="*/ 6970005 w 6970005"/>
              <a:gd name="connsiteY1" fmla="*/ 11017 h 3420740"/>
              <a:gd name="connsiteX2" fmla="*/ 6970005 w 6970005"/>
              <a:gd name="connsiteY2" fmla="*/ 3409723 h 3420740"/>
              <a:gd name="connsiteX3" fmla="*/ 1751682 w 6970005"/>
              <a:gd name="connsiteY3" fmla="*/ 3420740 h 3420740"/>
              <a:gd name="connsiteX4" fmla="*/ 1269036 w 6970005"/>
              <a:gd name="connsiteY4" fmla="*/ 1544725 h 3420740"/>
              <a:gd name="connsiteX5" fmla="*/ 0 w 6970005"/>
              <a:gd name="connsiteY5" fmla="*/ 0 h 3420740"/>
              <a:gd name="connsiteX0" fmla="*/ 0 w 7001228"/>
              <a:gd name="connsiteY0" fmla="*/ 0 h 3411819"/>
              <a:gd name="connsiteX1" fmla="*/ 7001228 w 7001228"/>
              <a:gd name="connsiteY1" fmla="*/ 2096 h 3411819"/>
              <a:gd name="connsiteX2" fmla="*/ 7001228 w 7001228"/>
              <a:gd name="connsiteY2" fmla="*/ 3400802 h 3411819"/>
              <a:gd name="connsiteX3" fmla="*/ 1782905 w 7001228"/>
              <a:gd name="connsiteY3" fmla="*/ 3411819 h 3411819"/>
              <a:gd name="connsiteX4" fmla="*/ 1300259 w 7001228"/>
              <a:gd name="connsiteY4" fmla="*/ 1535804 h 3411819"/>
              <a:gd name="connsiteX5" fmla="*/ 0 w 7001228"/>
              <a:gd name="connsiteY5" fmla="*/ 0 h 3411819"/>
              <a:gd name="connsiteX0" fmla="*/ 0 w 7001228"/>
              <a:gd name="connsiteY0" fmla="*/ 0 h 3411819"/>
              <a:gd name="connsiteX1" fmla="*/ 7001228 w 7001228"/>
              <a:gd name="connsiteY1" fmla="*/ 2096 h 3411819"/>
              <a:gd name="connsiteX2" fmla="*/ 7001228 w 7001228"/>
              <a:gd name="connsiteY2" fmla="*/ 3400802 h 3411819"/>
              <a:gd name="connsiteX3" fmla="*/ 1782905 w 7001228"/>
              <a:gd name="connsiteY3" fmla="*/ 3411819 h 3411819"/>
              <a:gd name="connsiteX4" fmla="*/ 1300259 w 7001228"/>
              <a:gd name="connsiteY4" fmla="*/ 1535804 h 3411819"/>
              <a:gd name="connsiteX5" fmla="*/ 0 w 7001228"/>
              <a:gd name="connsiteY5" fmla="*/ 0 h 3411819"/>
              <a:gd name="connsiteX0" fmla="*/ 0 w 7001228"/>
              <a:gd name="connsiteY0" fmla="*/ 0 h 3411819"/>
              <a:gd name="connsiteX1" fmla="*/ 7001228 w 7001228"/>
              <a:gd name="connsiteY1" fmla="*/ 2096 h 3411819"/>
              <a:gd name="connsiteX2" fmla="*/ 7001228 w 7001228"/>
              <a:gd name="connsiteY2" fmla="*/ 3400802 h 3411819"/>
              <a:gd name="connsiteX3" fmla="*/ 1782905 w 7001228"/>
              <a:gd name="connsiteY3" fmla="*/ 3411819 h 3411819"/>
              <a:gd name="connsiteX4" fmla="*/ 1300259 w 7001228"/>
              <a:gd name="connsiteY4" fmla="*/ 1535804 h 3411819"/>
              <a:gd name="connsiteX5" fmla="*/ 0 w 7001228"/>
              <a:gd name="connsiteY5" fmla="*/ 0 h 3411819"/>
              <a:gd name="connsiteX0" fmla="*/ 261062 w 7262290"/>
              <a:gd name="connsiteY0" fmla="*/ 0 h 3411819"/>
              <a:gd name="connsiteX1" fmla="*/ 7262290 w 7262290"/>
              <a:gd name="connsiteY1" fmla="*/ 2096 h 3411819"/>
              <a:gd name="connsiteX2" fmla="*/ 7262290 w 7262290"/>
              <a:gd name="connsiteY2" fmla="*/ 3400802 h 3411819"/>
              <a:gd name="connsiteX3" fmla="*/ 2043967 w 7262290"/>
              <a:gd name="connsiteY3" fmla="*/ 3411819 h 3411819"/>
              <a:gd name="connsiteX4" fmla="*/ 261062 w 7262290"/>
              <a:gd name="connsiteY4" fmla="*/ 0 h 3411819"/>
              <a:gd name="connsiteX0" fmla="*/ 0 w 7001228"/>
              <a:gd name="connsiteY0" fmla="*/ 0 h 3411819"/>
              <a:gd name="connsiteX1" fmla="*/ 7001228 w 7001228"/>
              <a:gd name="connsiteY1" fmla="*/ 2096 h 3411819"/>
              <a:gd name="connsiteX2" fmla="*/ 7001228 w 7001228"/>
              <a:gd name="connsiteY2" fmla="*/ 3400802 h 3411819"/>
              <a:gd name="connsiteX3" fmla="*/ 1782905 w 7001228"/>
              <a:gd name="connsiteY3" fmla="*/ 3411819 h 3411819"/>
              <a:gd name="connsiteX4" fmla="*/ 0 w 7001228"/>
              <a:gd name="connsiteY4" fmla="*/ 0 h 3411819"/>
              <a:gd name="connsiteX0" fmla="*/ 0 w 7001228"/>
              <a:gd name="connsiteY0" fmla="*/ 0 h 3411819"/>
              <a:gd name="connsiteX1" fmla="*/ 7001228 w 7001228"/>
              <a:gd name="connsiteY1" fmla="*/ 2096 h 3411819"/>
              <a:gd name="connsiteX2" fmla="*/ 7001228 w 7001228"/>
              <a:gd name="connsiteY2" fmla="*/ 3400802 h 3411819"/>
              <a:gd name="connsiteX3" fmla="*/ 1782905 w 7001228"/>
              <a:gd name="connsiteY3" fmla="*/ 3411819 h 3411819"/>
              <a:gd name="connsiteX4" fmla="*/ 0 w 7001228"/>
              <a:gd name="connsiteY4" fmla="*/ 0 h 3411819"/>
              <a:gd name="connsiteX0" fmla="*/ 0 w 7001228"/>
              <a:gd name="connsiteY0" fmla="*/ 0 h 3411819"/>
              <a:gd name="connsiteX1" fmla="*/ 7001228 w 7001228"/>
              <a:gd name="connsiteY1" fmla="*/ 2096 h 3411819"/>
              <a:gd name="connsiteX2" fmla="*/ 7001228 w 7001228"/>
              <a:gd name="connsiteY2" fmla="*/ 3400802 h 3411819"/>
              <a:gd name="connsiteX3" fmla="*/ 1782905 w 7001228"/>
              <a:gd name="connsiteY3" fmla="*/ 3411819 h 3411819"/>
              <a:gd name="connsiteX4" fmla="*/ 0 w 7001228"/>
              <a:gd name="connsiteY4" fmla="*/ 0 h 3411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1228" h="3411819">
                <a:moveTo>
                  <a:pt x="0" y="0"/>
                </a:moveTo>
                <a:lnTo>
                  <a:pt x="7001228" y="2096"/>
                </a:lnTo>
                <a:lnTo>
                  <a:pt x="7001228" y="3400802"/>
                </a:lnTo>
                <a:lnTo>
                  <a:pt x="1782905" y="3411819"/>
                </a:lnTo>
                <a:cubicBezTo>
                  <a:pt x="1709895" y="2639919"/>
                  <a:pt x="1582922" y="1243406"/>
                  <a:pt x="0" y="0"/>
                </a:cubicBezTo>
                <a:close/>
              </a:path>
            </a:pathLst>
          </a:custGeom>
          <a:solidFill>
            <a:srgbClr val="00629D"/>
          </a:solidFill>
          <a:ln>
            <a:noFill/>
          </a:ln>
        </p:spPr>
        <p:txBody>
          <a:bodyPr anchor="ctr"/>
          <a:lstStyle>
            <a:lvl1pPr marL="0" indent="0" algn="ctr">
              <a:buFontTx/>
              <a:buNone/>
              <a:defRPr>
                <a:solidFill>
                  <a:schemeClr val="bg1"/>
                </a:solidFill>
              </a:defRPr>
            </a:lvl1pPr>
          </a:lstStyle>
          <a:p>
            <a:endParaRPr lang="en-US"/>
          </a:p>
        </p:txBody>
      </p:sp>
      <p:sp>
        <p:nvSpPr>
          <p:cNvPr id="6" name="Picture Placeholder 4">
            <a:extLst>
              <a:ext uri="{FF2B5EF4-FFF2-40B4-BE49-F238E27FC236}">
                <a16:creationId xmlns:a16="http://schemas.microsoft.com/office/drawing/2014/main" id="{1E8E3A70-872D-62BF-4C3B-2D1C6E9FE98D}"/>
              </a:ext>
            </a:extLst>
          </p:cNvPr>
          <p:cNvSpPr>
            <a:spLocks noGrp="1"/>
          </p:cNvSpPr>
          <p:nvPr>
            <p:ph type="pic" sz="quarter" idx="11"/>
          </p:nvPr>
        </p:nvSpPr>
        <p:spPr>
          <a:xfrm>
            <a:off x="5533925" y="3484246"/>
            <a:ext cx="6658076" cy="3373753"/>
          </a:xfrm>
          <a:custGeom>
            <a:avLst/>
            <a:gdLst>
              <a:gd name="connsiteX0" fmla="*/ 0 w 7124241"/>
              <a:gd name="connsiteY0" fmla="*/ 0 h 3365655"/>
              <a:gd name="connsiteX1" fmla="*/ 7124241 w 7124241"/>
              <a:gd name="connsiteY1" fmla="*/ 0 h 3365655"/>
              <a:gd name="connsiteX2" fmla="*/ 7124241 w 7124241"/>
              <a:gd name="connsiteY2" fmla="*/ 3365655 h 3365655"/>
              <a:gd name="connsiteX3" fmla="*/ 0 w 7124241"/>
              <a:gd name="connsiteY3" fmla="*/ 3365655 h 3365655"/>
              <a:gd name="connsiteX4" fmla="*/ 0 w 7124241"/>
              <a:gd name="connsiteY4" fmla="*/ 0 h 3365655"/>
              <a:gd name="connsiteX0" fmla="*/ 0 w 7124241"/>
              <a:gd name="connsiteY0" fmla="*/ 0 h 3365655"/>
              <a:gd name="connsiteX1" fmla="*/ 7124241 w 7124241"/>
              <a:gd name="connsiteY1" fmla="*/ 0 h 3365655"/>
              <a:gd name="connsiteX2" fmla="*/ 7124241 w 7124241"/>
              <a:gd name="connsiteY2" fmla="*/ 3365655 h 3365655"/>
              <a:gd name="connsiteX3" fmla="*/ 466165 w 7124241"/>
              <a:gd name="connsiteY3" fmla="*/ 3359679 h 3365655"/>
              <a:gd name="connsiteX4" fmla="*/ 0 w 7124241"/>
              <a:gd name="connsiteY4" fmla="*/ 0 h 3365655"/>
              <a:gd name="connsiteX0" fmla="*/ 1434353 w 6658076"/>
              <a:gd name="connsiteY0" fmla="*/ 0 h 3371632"/>
              <a:gd name="connsiteX1" fmla="*/ 6658076 w 6658076"/>
              <a:gd name="connsiteY1" fmla="*/ 5977 h 3371632"/>
              <a:gd name="connsiteX2" fmla="*/ 6658076 w 6658076"/>
              <a:gd name="connsiteY2" fmla="*/ 3371632 h 3371632"/>
              <a:gd name="connsiteX3" fmla="*/ 0 w 6658076"/>
              <a:gd name="connsiteY3" fmla="*/ 3365656 h 3371632"/>
              <a:gd name="connsiteX4" fmla="*/ 1434353 w 6658076"/>
              <a:gd name="connsiteY4" fmla="*/ 0 h 3371632"/>
              <a:gd name="connsiteX0" fmla="*/ 1434353 w 6658076"/>
              <a:gd name="connsiteY0" fmla="*/ 0 h 3371632"/>
              <a:gd name="connsiteX1" fmla="*/ 6658076 w 6658076"/>
              <a:gd name="connsiteY1" fmla="*/ 5977 h 3371632"/>
              <a:gd name="connsiteX2" fmla="*/ 6658076 w 6658076"/>
              <a:gd name="connsiteY2" fmla="*/ 3371632 h 3371632"/>
              <a:gd name="connsiteX3" fmla="*/ 0 w 6658076"/>
              <a:gd name="connsiteY3" fmla="*/ 3365656 h 3371632"/>
              <a:gd name="connsiteX4" fmla="*/ 1434353 w 6658076"/>
              <a:gd name="connsiteY4" fmla="*/ 0 h 3371632"/>
              <a:gd name="connsiteX0" fmla="*/ 1434353 w 6658076"/>
              <a:gd name="connsiteY0" fmla="*/ 0 h 3371632"/>
              <a:gd name="connsiteX1" fmla="*/ 6658076 w 6658076"/>
              <a:gd name="connsiteY1" fmla="*/ 5977 h 3371632"/>
              <a:gd name="connsiteX2" fmla="*/ 6658076 w 6658076"/>
              <a:gd name="connsiteY2" fmla="*/ 3371632 h 3371632"/>
              <a:gd name="connsiteX3" fmla="*/ 0 w 6658076"/>
              <a:gd name="connsiteY3" fmla="*/ 3365656 h 3371632"/>
              <a:gd name="connsiteX4" fmla="*/ 1434353 w 6658076"/>
              <a:gd name="connsiteY4" fmla="*/ 0 h 3371632"/>
              <a:gd name="connsiteX0" fmla="*/ 1434353 w 6658076"/>
              <a:gd name="connsiteY0" fmla="*/ 0 h 3371632"/>
              <a:gd name="connsiteX1" fmla="*/ 6658076 w 6658076"/>
              <a:gd name="connsiteY1" fmla="*/ 5977 h 3371632"/>
              <a:gd name="connsiteX2" fmla="*/ 6658076 w 6658076"/>
              <a:gd name="connsiteY2" fmla="*/ 3371632 h 3371632"/>
              <a:gd name="connsiteX3" fmla="*/ 0 w 6658076"/>
              <a:gd name="connsiteY3" fmla="*/ 3365656 h 3371632"/>
              <a:gd name="connsiteX4" fmla="*/ 1434353 w 6658076"/>
              <a:gd name="connsiteY4" fmla="*/ 0 h 3371632"/>
              <a:gd name="connsiteX0" fmla="*/ 1434353 w 6658076"/>
              <a:gd name="connsiteY0" fmla="*/ 0 h 3371632"/>
              <a:gd name="connsiteX1" fmla="*/ 6658076 w 6658076"/>
              <a:gd name="connsiteY1" fmla="*/ 5977 h 3371632"/>
              <a:gd name="connsiteX2" fmla="*/ 6658076 w 6658076"/>
              <a:gd name="connsiteY2" fmla="*/ 3371632 h 3371632"/>
              <a:gd name="connsiteX3" fmla="*/ 0 w 6658076"/>
              <a:gd name="connsiteY3" fmla="*/ 3365656 h 3371632"/>
              <a:gd name="connsiteX4" fmla="*/ 1434353 w 6658076"/>
              <a:gd name="connsiteY4" fmla="*/ 0 h 3371632"/>
              <a:gd name="connsiteX0" fmla="*/ 1434353 w 6658076"/>
              <a:gd name="connsiteY0" fmla="*/ 0 h 3371632"/>
              <a:gd name="connsiteX1" fmla="*/ 6658076 w 6658076"/>
              <a:gd name="connsiteY1" fmla="*/ 5977 h 3371632"/>
              <a:gd name="connsiteX2" fmla="*/ 6658076 w 6658076"/>
              <a:gd name="connsiteY2" fmla="*/ 3371632 h 3371632"/>
              <a:gd name="connsiteX3" fmla="*/ 0 w 6658076"/>
              <a:gd name="connsiteY3" fmla="*/ 3365656 h 3371632"/>
              <a:gd name="connsiteX4" fmla="*/ 1434353 w 6658076"/>
              <a:gd name="connsiteY4" fmla="*/ 0 h 3371632"/>
              <a:gd name="connsiteX0" fmla="*/ 1434353 w 6658076"/>
              <a:gd name="connsiteY0" fmla="*/ 2121 h 3373753"/>
              <a:gd name="connsiteX1" fmla="*/ 6658076 w 6658076"/>
              <a:gd name="connsiteY1" fmla="*/ 8098 h 3373753"/>
              <a:gd name="connsiteX2" fmla="*/ 6658076 w 6658076"/>
              <a:gd name="connsiteY2" fmla="*/ 3373753 h 3373753"/>
              <a:gd name="connsiteX3" fmla="*/ 0 w 6658076"/>
              <a:gd name="connsiteY3" fmla="*/ 3367777 h 3373753"/>
              <a:gd name="connsiteX4" fmla="*/ 1434353 w 6658076"/>
              <a:gd name="connsiteY4" fmla="*/ 2121 h 3373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8076" h="3373753">
                <a:moveTo>
                  <a:pt x="1434353" y="2121"/>
                </a:moveTo>
                <a:cubicBezTo>
                  <a:pt x="1517710" y="-4433"/>
                  <a:pt x="4916835" y="6106"/>
                  <a:pt x="6658076" y="8098"/>
                </a:cubicBezTo>
                <a:lnTo>
                  <a:pt x="6658076" y="3373753"/>
                </a:lnTo>
                <a:lnTo>
                  <a:pt x="0" y="3367777"/>
                </a:lnTo>
                <a:cubicBezTo>
                  <a:pt x="1119052" y="2160434"/>
                  <a:pt x="1437983" y="1319274"/>
                  <a:pt x="1434353" y="2121"/>
                </a:cubicBezTo>
                <a:close/>
              </a:path>
            </a:pathLst>
          </a:custGeom>
          <a:solidFill>
            <a:srgbClr val="00629D"/>
          </a:solidFill>
          <a:ln>
            <a:noFill/>
          </a:ln>
        </p:spPr>
        <p:txBody>
          <a:bodyPr anchor="ctr"/>
          <a:lstStyle>
            <a:lvl1pPr marL="0" indent="0" algn="ctr">
              <a:buFontTx/>
              <a:buNone/>
              <a:defRPr>
                <a:solidFill>
                  <a:schemeClr val="bg1"/>
                </a:solidFill>
              </a:defRPr>
            </a:lvl1pPr>
          </a:lstStyle>
          <a:p>
            <a:endParaRPr lang="en-US"/>
          </a:p>
        </p:txBody>
      </p:sp>
      <p:sp>
        <p:nvSpPr>
          <p:cNvPr id="7" name="Text Placeholder 8">
            <a:extLst>
              <a:ext uri="{FF2B5EF4-FFF2-40B4-BE49-F238E27FC236}">
                <a16:creationId xmlns:a16="http://schemas.microsoft.com/office/drawing/2014/main" id="{26127EA7-AD67-E2DA-D309-6251CD813401}"/>
              </a:ext>
            </a:extLst>
          </p:cNvPr>
          <p:cNvSpPr>
            <a:spLocks noGrp="1"/>
          </p:cNvSpPr>
          <p:nvPr>
            <p:ph type="body" sz="quarter" idx="12"/>
          </p:nvPr>
        </p:nvSpPr>
        <p:spPr>
          <a:xfrm>
            <a:off x="827088" y="1916114"/>
            <a:ext cx="5268912" cy="2068058"/>
          </a:xfrm>
          <a:prstGeom prst="rect">
            <a:avLst/>
          </a:prstGeom>
        </p:spPr>
        <p:txBody>
          <a:bodyPr/>
          <a:lstStyle>
            <a:lvl1pPr marL="0" indent="0" algn="ctr">
              <a:buFontTx/>
              <a:buNone/>
              <a:defRPr sz="4000" b="1" cap="all" baseline="0">
                <a:solidFill>
                  <a:srgbClr val="00497A"/>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8" name="Text Placeholder 10">
            <a:extLst>
              <a:ext uri="{FF2B5EF4-FFF2-40B4-BE49-F238E27FC236}">
                <a16:creationId xmlns:a16="http://schemas.microsoft.com/office/drawing/2014/main" id="{91C27FC8-2EAC-5874-35AA-A95D9F333CD6}"/>
              </a:ext>
            </a:extLst>
          </p:cNvPr>
          <p:cNvSpPr>
            <a:spLocks noGrp="1"/>
          </p:cNvSpPr>
          <p:nvPr>
            <p:ph type="body" sz="quarter" idx="13"/>
          </p:nvPr>
        </p:nvSpPr>
        <p:spPr>
          <a:xfrm>
            <a:off x="434975" y="6030913"/>
            <a:ext cx="5099050" cy="479425"/>
          </a:xfrm>
          <a:prstGeom prst="rect">
            <a:avLst/>
          </a:prstGeom>
        </p:spPr>
        <p:txBody>
          <a:bodyPr/>
          <a:lstStyle>
            <a:lvl1pPr marL="0" indent="0">
              <a:buFontTx/>
              <a:buNone/>
              <a:defRPr sz="1800">
                <a:latin typeface="Arial" panose="020B0604020202020204" pitchFamily="34" charset="0"/>
                <a:cs typeface="Arial" panose="020B0604020202020204" pitchFamily="34" charset="0"/>
              </a:defRPr>
            </a:lvl1pPr>
          </a:lstStyle>
          <a:p>
            <a:pPr lvl="0"/>
            <a:r>
              <a:rPr lang="en-US"/>
              <a:t>Click to edit Master text</a:t>
            </a:r>
          </a:p>
        </p:txBody>
      </p:sp>
    </p:spTree>
    <p:extLst>
      <p:ext uri="{BB962C8B-B14F-4D97-AF65-F5344CB8AC3E}">
        <p14:creationId xmlns:p14="http://schemas.microsoft.com/office/powerpoint/2010/main" val="33330947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65759" y="228599"/>
            <a:ext cx="11429999" cy="640080"/>
          </a:xfrm>
        </p:spPr>
        <p:txBody>
          <a:bodyPr lIns="91440" tIns="0" rIns="91440" bIns="0"/>
          <a:lstStyle>
            <a:lvl1pPr>
              <a:defRPr sz="4000" b="1" i="0">
                <a:solidFill>
                  <a:schemeClr val="bg1"/>
                </a:solidFill>
                <a:latin typeface="Arial"/>
                <a:cs typeface="Arial"/>
              </a:defRPr>
            </a:lvl1pPr>
          </a:lstStyle>
          <a:p>
            <a:endParaRPr/>
          </a:p>
        </p:txBody>
      </p:sp>
      <p:sp>
        <p:nvSpPr>
          <p:cNvPr id="3" name="Holder 3"/>
          <p:cNvSpPr>
            <a:spLocks noGrp="1"/>
          </p:cNvSpPr>
          <p:nvPr>
            <p:ph type="body" idx="1"/>
          </p:nvPr>
        </p:nvSpPr>
        <p:spPr>
          <a:xfrm>
            <a:off x="365760" y="1325880"/>
            <a:ext cx="11430000" cy="5029200"/>
          </a:xfrm>
          <a:prstGeom prst="rect">
            <a:avLst/>
          </a:prstGeom>
        </p:spPr>
        <p:txBody>
          <a:bodyPr lIns="91440" tIns="0" rIns="91440" bIns="0"/>
          <a:lstStyle>
            <a:lvl1pPr marL="231775" indent="-231775">
              <a:spcAft>
                <a:spcPts val="200"/>
              </a:spcAft>
              <a:buFont typeface="Wingdings" panose="05000000000000000000" pitchFamily="2" charset="2"/>
              <a:buChar char="§"/>
              <a:defRPr sz="3000" b="0" i="0">
                <a:solidFill>
                  <a:srgbClr val="00619D"/>
                </a:solidFill>
                <a:latin typeface="Arial" panose="020B0604020202020204" pitchFamily="34" charset="0"/>
                <a:cs typeface="Arial" panose="020B0604020202020204" pitchFamily="34" charset="0"/>
              </a:defRPr>
            </a:lvl1pPr>
            <a:lvl2pPr marL="688975" indent="-231775">
              <a:spcAft>
                <a:spcPts val="200"/>
              </a:spcAft>
              <a:buFont typeface="Arial" panose="020B0604020202020204" pitchFamily="34" charset="0"/>
              <a:buNone/>
              <a:defRPr sz="2600">
                <a:solidFill>
                  <a:srgbClr val="00619D"/>
                </a:solidFill>
                <a:latin typeface="Arial" panose="020B0604020202020204" pitchFamily="34" charset="0"/>
                <a:cs typeface="Arial" panose="020B0604020202020204" pitchFamily="34" charset="0"/>
              </a:defRPr>
            </a:lvl2pPr>
            <a:lvl3pPr marL="1146175" indent="-231775">
              <a:spcAft>
                <a:spcPts val="200"/>
              </a:spcAft>
              <a:buFont typeface="Arial" panose="020B0604020202020204" pitchFamily="34" charset="0"/>
              <a:buChar char="•"/>
              <a:defRPr sz="2200">
                <a:solidFill>
                  <a:srgbClr val="00619D"/>
                </a:solidFill>
              </a:defRPr>
            </a:lvl3pPr>
            <a:lvl4pPr marL="1603375" indent="-231775">
              <a:spcAft>
                <a:spcPts val="200"/>
              </a:spcAft>
              <a:buFont typeface="Arial" panose="020B0604020202020204" pitchFamily="34" charset="0"/>
              <a:buChar char="−"/>
              <a:defRPr sz="1800">
                <a:solidFill>
                  <a:srgbClr val="00619D"/>
                </a:solidFill>
              </a:defRPr>
            </a:lvl4pPr>
          </a:lstStyle>
          <a:p>
            <a:endParaRPr lang="en-US">
              <a:latin typeface="Arial" panose="020B0604020202020204" pitchFamily="34" charset="0"/>
              <a:cs typeface="Arial" panose="020B0604020202020204" pitchFamily="34" charset="0"/>
            </a:endParaRPr>
          </a:p>
          <a:p>
            <a:pPr lvl="1"/>
            <a:endParaRPr lang="en-US">
              <a:latin typeface="Arial" panose="020B0604020202020204" pitchFamily="34" charset="0"/>
              <a:cs typeface="Arial" panose="020B0604020202020204" pitchFamily="34" charset="0"/>
            </a:endParaRPr>
          </a:p>
          <a:p>
            <a:pPr lvl="2"/>
            <a:endParaRPr lang="en-US">
              <a:latin typeface="Arial" panose="020B0604020202020204" pitchFamily="34" charset="0"/>
              <a:cs typeface="Arial" panose="020B0604020202020204" pitchFamily="34" charset="0"/>
            </a:endParaRPr>
          </a:p>
          <a:p>
            <a:pPr lvl="3"/>
            <a:endParaRPr lang="en-US">
              <a:latin typeface="Arial" panose="020B0604020202020204" pitchFamily="34" charset="0"/>
              <a:cs typeface="Arial" panose="020B0604020202020204" pitchFamily="34" charset="0"/>
            </a:endParaRPr>
          </a:p>
        </p:txBody>
      </p:sp>
      <p:sp>
        <p:nvSpPr>
          <p:cNvPr id="6" name="Holder 6"/>
          <p:cNvSpPr>
            <a:spLocks noGrp="1"/>
          </p:cNvSpPr>
          <p:nvPr>
            <p:ph type="sldNum" sz="quarter" idx="7"/>
          </p:nvPr>
        </p:nvSpPr>
        <p:spPr>
          <a:xfrm>
            <a:off x="11734635" y="6451282"/>
            <a:ext cx="247015" cy="196215"/>
          </a:xfrm>
        </p:spPr>
        <p:txBody>
          <a:bodyPr lIns="0" tIns="0" rIns="0" bIns="0"/>
          <a:lstStyle>
            <a:lvl1pPr>
              <a:defRPr sz="1200" b="0" i="0">
                <a:solidFill>
                  <a:srgbClr val="7690B4"/>
                </a:solidFill>
                <a:latin typeface="Arial"/>
                <a:cs typeface="Arial"/>
              </a:defRPr>
            </a:lvl1pPr>
          </a:lstStyle>
          <a:p>
            <a:pPr marL="38100">
              <a:lnSpc>
                <a:spcPts val="1425"/>
              </a:lnSpc>
            </a:pPr>
            <a:fld id="{81D60167-4931-47E6-BA6A-407CBD079E47}" type="slidenum">
              <a:rPr spc="-5" dirty="0"/>
              <a:t>‹#›</a:t>
            </a:fld>
            <a:endParaRPr spc="-5"/>
          </a:p>
        </p:txBody>
      </p:sp>
    </p:spTree>
    <p:extLst>
      <p:ext uri="{BB962C8B-B14F-4D97-AF65-F5344CB8AC3E}">
        <p14:creationId xmlns:p14="http://schemas.microsoft.com/office/powerpoint/2010/main" val="42109221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1097280"/>
          </a:xfrm>
          <a:custGeom>
            <a:avLst/>
            <a:gdLst/>
            <a:ahLst/>
            <a:cxnLst/>
            <a:rect l="l" t="t" r="r" b="b"/>
            <a:pathLst>
              <a:path w="12192000" h="1097280">
                <a:moveTo>
                  <a:pt x="0" y="1096962"/>
                </a:moveTo>
                <a:lnTo>
                  <a:pt x="12192000" y="1096962"/>
                </a:lnTo>
                <a:lnTo>
                  <a:pt x="12192000" y="0"/>
                </a:lnTo>
                <a:lnTo>
                  <a:pt x="0" y="0"/>
                </a:lnTo>
                <a:lnTo>
                  <a:pt x="0" y="1096962"/>
                </a:lnTo>
                <a:close/>
              </a:path>
            </a:pathLst>
          </a:custGeom>
          <a:solidFill>
            <a:srgbClr val="00619D"/>
          </a:solidFill>
        </p:spPr>
        <p:txBody>
          <a:bodyPr wrap="square" lIns="0" tIns="0" rIns="0" bIns="0" rtlCol="0"/>
          <a:lstStyle/>
          <a:p>
            <a:endParaRPr/>
          </a:p>
        </p:txBody>
      </p:sp>
      <p:sp>
        <p:nvSpPr>
          <p:cNvPr id="17" name="bk object 17"/>
          <p:cNvSpPr/>
          <p:nvPr/>
        </p:nvSpPr>
        <p:spPr>
          <a:xfrm>
            <a:off x="553285" y="6309139"/>
            <a:ext cx="11028609" cy="286534"/>
          </a:xfrm>
          <a:prstGeom prst="rect">
            <a:avLst/>
          </a:prstGeom>
          <a:blipFill>
            <a:blip r:embed="rId2" cstate="print"/>
            <a:stretch>
              <a:fillRect/>
            </a:stretch>
          </a:blipFill>
        </p:spPr>
        <p:txBody>
          <a:bodyPr wrap="square" lIns="0" tIns="0" rIns="0" bIns="0" rtlCol="0"/>
          <a:lstStyle/>
          <a:p>
            <a:endParaRPr/>
          </a:p>
        </p:txBody>
      </p:sp>
      <p:sp>
        <p:nvSpPr>
          <p:cNvPr id="18" name="bk object 18"/>
          <p:cNvSpPr/>
          <p:nvPr/>
        </p:nvSpPr>
        <p:spPr>
          <a:xfrm>
            <a:off x="6240465" y="665745"/>
            <a:ext cx="5951855" cy="5537200"/>
          </a:xfrm>
          <a:custGeom>
            <a:avLst/>
            <a:gdLst/>
            <a:ahLst/>
            <a:cxnLst/>
            <a:rect l="l" t="t" r="r" b="b"/>
            <a:pathLst>
              <a:path w="5951855" h="5537200">
                <a:moveTo>
                  <a:pt x="1702767" y="3670300"/>
                </a:moveTo>
                <a:lnTo>
                  <a:pt x="1374736" y="3670300"/>
                </a:lnTo>
                <a:lnTo>
                  <a:pt x="1390616" y="3721100"/>
                </a:lnTo>
                <a:lnTo>
                  <a:pt x="1407471" y="3771900"/>
                </a:lnTo>
                <a:lnTo>
                  <a:pt x="1425286" y="3822700"/>
                </a:lnTo>
                <a:lnTo>
                  <a:pt x="1444043" y="3873500"/>
                </a:lnTo>
                <a:lnTo>
                  <a:pt x="1463726" y="3924300"/>
                </a:lnTo>
                <a:lnTo>
                  <a:pt x="1484317" y="3962400"/>
                </a:lnTo>
                <a:lnTo>
                  <a:pt x="1505801" y="4013200"/>
                </a:lnTo>
                <a:lnTo>
                  <a:pt x="1528159" y="4064000"/>
                </a:lnTo>
                <a:lnTo>
                  <a:pt x="1551375" y="4102100"/>
                </a:lnTo>
                <a:lnTo>
                  <a:pt x="1575432" y="4152900"/>
                </a:lnTo>
                <a:lnTo>
                  <a:pt x="1600314" y="4191000"/>
                </a:lnTo>
                <a:lnTo>
                  <a:pt x="1571953" y="4229100"/>
                </a:lnTo>
                <a:lnTo>
                  <a:pt x="1540152" y="4254500"/>
                </a:lnTo>
                <a:lnTo>
                  <a:pt x="1505882" y="4292600"/>
                </a:lnTo>
                <a:lnTo>
                  <a:pt x="1470115" y="4330700"/>
                </a:lnTo>
                <a:lnTo>
                  <a:pt x="1433822" y="4368800"/>
                </a:lnTo>
                <a:lnTo>
                  <a:pt x="1397976" y="4419600"/>
                </a:lnTo>
                <a:lnTo>
                  <a:pt x="1363548" y="4457700"/>
                </a:lnTo>
                <a:lnTo>
                  <a:pt x="1331509" y="4508500"/>
                </a:lnTo>
                <a:lnTo>
                  <a:pt x="1302831" y="4559300"/>
                </a:lnTo>
                <a:lnTo>
                  <a:pt x="1278486" y="4597400"/>
                </a:lnTo>
                <a:lnTo>
                  <a:pt x="1259446" y="4648200"/>
                </a:lnTo>
                <a:lnTo>
                  <a:pt x="1241380" y="4699000"/>
                </a:lnTo>
                <a:lnTo>
                  <a:pt x="1224951" y="4737100"/>
                </a:lnTo>
                <a:lnTo>
                  <a:pt x="1210415" y="4787900"/>
                </a:lnTo>
                <a:lnTo>
                  <a:pt x="1198029" y="4826000"/>
                </a:lnTo>
                <a:lnTo>
                  <a:pt x="1188049" y="4876800"/>
                </a:lnTo>
                <a:lnTo>
                  <a:pt x="1180731" y="4914900"/>
                </a:lnTo>
                <a:lnTo>
                  <a:pt x="1176334" y="4965700"/>
                </a:lnTo>
                <a:lnTo>
                  <a:pt x="1175112" y="5003800"/>
                </a:lnTo>
                <a:lnTo>
                  <a:pt x="1177323" y="5054600"/>
                </a:lnTo>
                <a:lnTo>
                  <a:pt x="1183223" y="5105400"/>
                </a:lnTo>
                <a:lnTo>
                  <a:pt x="1193069" y="5143500"/>
                </a:lnTo>
                <a:lnTo>
                  <a:pt x="1207118" y="5194300"/>
                </a:lnTo>
                <a:lnTo>
                  <a:pt x="1225626" y="5245100"/>
                </a:lnTo>
                <a:lnTo>
                  <a:pt x="1255758" y="5334000"/>
                </a:lnTo>
                <a:lnTo>
                  <a:pt x="1269984" y="5410200"/>
                </a:lnTo>
                <a:lnTo>
                  <a:pt x="1272447" y="5461000"/>
                </a:lnTo>
                <a:lnTo>
                  <a:pt x="1267288" y="5499100"/>
                </a:lnTo>
                <a:lnTo>
                  <a:pt x="1258649" y="5524500"/>
                </a:lnTo>
                <a:lnTo>
                  <a:pt x="1250670" y="5537200"/>
                </a:lnTo>
                <a:lnTo>
                  <a:pt x="1264539" y="5524500"/>
                </a:lnTo>
                <a:lnTo>
                  <a:pt x="1290173" y="5486400"/>
                </a:lnTo>
                <a:lnTo>
                  <a:pt x="1324300" y="5448300"/>
                </a:lnTo>
                <a:lnTo>
                  <a:pt x="1363647" y="5410200"/>
                </a:lnTo>
                <a:lnTo>
                  <a:pt x="1404944" y="5372100"/>
                </a:lnTo>
                <a:lnTo>
                  <a:pt x="1444917" y="5346700"/>
                </a:lnTo>
                <a:lnTo>
                  <a:pt x="1499546" y="5321300"/>
                </a:lnTo>
                <a:lnTo>
                  <a:pt x="1535526" y="5308600"/>
                </a:lnTo>
                <a:lnTo>
                  <a:pt x="1575721" y="5283200"/>
                </a:lnTo>
                <a:lnTo>
                  <a:pt x="1618963" y="5257800"/>
                </a:lnTo>
                <a:lnTo>
                  <a:pt x="1709900" y="5207000"/>
                </a:lnTo>
                <a:lnTo>
                  <a:pt x="1755255" y="5168900"/>
                </a:lnTo>
                <a:lnTo>
                  <a:pt x="1798973" y="5130800"/>
                </a:lnTo>
                <a:lnTo>
                  <a:pt x="1839885" y="5080000"/>
                </a:lnTo>
                <a:lnTo>
                  <a:pt x="1876820" y="5041900"/>
                </a:lnTo>
                <a:lnTo>
                  <a:pt x="1908606" y="4978400"/>
                </a:lnTo>
                <a:lnTo>
                  <a:pt x="1929427" y="4940300"/>
                </a:lnTo>
                <a:lnTo>
                  <a:pt x="1946942" y="4902200"/>
                </a:lnTo>
                <a:lnTo>
                  <a:pt x="1961394" y="4851400"/>
                </a:lnTo>
                <a:lnTo>
                  <a:pt x="1973026" y="4813300"/>
                </a:lnTo>
                <a:lnTo>
                  <a:pt x="1982083" y="4762500"/>
                </a:lnTo>
                <a:lnTo>
                  <a:pt x="1988807" y="4724400"/>
                </a:lnTo>
                <a:lnTo>
                  <a:pt x="2470990" y="4724400"/>
                </a:lnTo>
                <a:lnTo>
                  <a:pt x="2452826" y="4711700"/>
                </a:lnTo>
                <a:lnTo>
                  <a:pt x="2417075" y="4686300"/>
                </a:lnTo>
                <a:lnTo>
                  <a:pt x="2381911" y="4648200"/>
                </a:lnTo>
                <a:lnTo>
                  <a:pt x="2347343" y="4622800"/>
                </a:lnTo>
                <a:lnTo>
                  <a:pt x="2313382" y="4597400"/>
                </a:lnTo>
                <a:lnTo>
                  <a:pt x="2280040" y="4559300"/>
                </a:lnTo>
                <a:lnTo>
                  <a:pt x="2247326" y="4533900"/>
                </a:lnTo>
                <a:lnTo>
                  <a:pt x="2215250" y="4495800"/>
                </a:lnTo>
                <a:lnTo>
                  <a:pt x="2183825" y="4470400"/>
                </a:lnTo>
                <a:lnTo>
                  <a:pt x="2153059" y="4432300"/>
                </a:lnTo>
                <a:lnTo>
                  <a:pt x="2122963" y="4394200"/>
                </a:lnTo>
                <a:lnTo>
                  <a:pt x="2093549" y="4368800"/>
                </a:lnTo>
                <a:lnTo>
                  <a:pt x="2064826" y="4330700"/>
                </a:lnTo>
                <a:lnTo>
                  <a:pt x="2036805" y="4292600"/>
                </a:lnTo>
                <a:lnTo>
                  <a:pt x="2009497" y="4254500"/>
                </a:lnTo>
                <a:lnTo>
                  <a:pt x="1982912" y="4216400"/>
                </a:lnTo>
                <a:lnTo>
                  <a:pt x="1957060" y="4178300"/>
                </a:lnTo>
                <a:lnTo>
                  <a:pt x="1931953" y="4140200"/>
                </a:lnTo>
                <a:lnTo>
                  <a:pt x="1907600" y="4102100"/>
                </a:lnTo>
                <a:lnTo>
                  <a:pt x="1884012" y="4064000"/>
                </a:lnTo>
                <a:lnTo>
                  <a:pt x="1861199" y="4025900"/>
                </a:lnTo>
                <a:lnTo>
                  <a:pt x="1839173" y="3987800"/>
                </a:lnTo>
                <a:lnTo>
                  <a:pt x="1817944" y="3937000"/>
                </a:lnTo>
                <a:lnTo>
                  <a:pt x="1797522" y="3898900"/>
                </a:lnTo>
                <a:lnTo>
                  <a:pt x="1777917" y="3860800"/>
                </a:lnTo>
                <a:lnTo>
                  <a:pt x="1759141" y="3822700"/>
                </a:lnTo>
                <a:lnTo>
                  <a:pt x="1741203" y="3771900"/>
                </a:lnTo>
                <a:lnTo>
                  <a:pt x="1724115" y="3733800"/>
                </a:lnTo>
                <a:lnTo>
                  <a:pt x="1707886" y="3683000"/>
                </a:lnTo>
                <a:lnTo>
                  <a:pt x="1702767" y="3670300"/>
                </a:lnTo>
                <a:close/>
              </a:path>
              <a:path w="5951855" h="5537200">
                <a:moveTo>
                  <a:pt x="3947756" y="5499100"/>
                </a:moveTo>
                <a:lnTo>
                  <a:pt x="3739840" y="5499100"/>
                </a:lnTo>
                <a:lnTo>
                  <a:pt x="3791555" y="5511800"/>
                </a:lnTo>
                <a:lnTo>
                  <a:pt x="3895768" y="5511800"/>
                </a:lnTo>
                <a:lnTo>
                  <a:pt x="3947756" y="5499100"/>
                </a:lnTo>
                <a:close/>
              </a:path>
              <a:path w="5951855" h="5537200">
                <a:moveTo>
                  <a:pt x="4152986" y="5486400"/>
                </a:moveTo>
                <a:lnTo>
                  <a:pt x="3535731" y="5486400"/>
                </a:lnTo>
                <a:lnTo>
                  <a:pt x="3586327" y="5499100"/>
                </a:lnTo>
                <a:lnTo>
                  <a:pt x="4102106" y="5499100"/>
                </a:lnTo>
                <a:lnTo>
                  <a:pt x="4152986" y="5486400"/>
                </a:lnTo>
                <a:close/>
              </a:path>
              <a:path w="5951855" h="5537200">
                <a:moveTo>
                  <a:pt x="4303781" y="5461000"/>
                </a:moveTo>
                <a:lnTo>
                  <a:pt x="3385801" y="5461000"/>
                </a:lnTo>
                <a:lnTo>
                  <a:pt x="3485439" y="5486400"/>
                </a:lnTo>
                <a:lnTo>
                  <a:pt x="4203565" y="5486400"/>
                </a:lnTo>
                <a:lnTo>
                  <a:pt x="4303781" y="5461000"/>
                </a:lnTo>
                <a:close/>
              </a:path>
              <a:path w="5951855" h="5537200">
                <a:moveTo>
                  <a:pt x="2470990" y="4724400"/>
                </a:moveTo>
                <a:lnTo>
                  <a:pt x="1988807" y="4724400"/>
                </a:lnTo>
                <a:lnTo>
                  <a:pt x="2022603" y="4749800"/>
                </a:lnTo>
                <a:lnTo>
                  <a:pt x="2057029" y="4787900"/>
                </a:lnTo>
                <a:lnTo>
                  <a:pt x="2092076" y="4826000"/>
                </a:lnTo>
                <a:lnTo>
                  <a:pt x="2127735" y="4851400"/>
                </a:lnTo>
                <a:lnTo>
                  <a:pt x="2163995" y="4889500"/>
                </a:lnTo>
                <a:lnTo>
                  <a:pt x="2200848" y="4914900"/>
                </a:lnTo>
                <a:lnTo>
                  <a:pt x="2238284" y="4940300"/>
                </a:lnTo>
                <a:lnTo>
                  <a:pt x="2276295" y="4978400"/>
                </a:lnTo>
                <a:lnTo>
                  <a:pt x="2354000" y="5029200"/>
                </a:lnTo>
                <a:lnTo>
                  <a:pt x="2393676" y="5067300"/>
                </a:lnTo>
                <a:lnTo>
                  <a:pt x="2474630" y="5118100"/>
                </a:lnTo>
                <a:lnTo>
                  <a:pt x="2557655" y="5168900"/>
                </a:lnTo>
                <a:lnTo>
                  <a:pt x="2599922" y="5181600"/>
                </a:lnTo>
                <a:lnTo>
                  <a:pt x="2729624" y="5257800"/>
                </a:lnTo>
                <a:lnTo>
                  <a:pt x="2773794" y="5270500"/>
                </a:lnTo>
                <a:lnTo>
                  <a:pt x="2818417" y="5295900"/>
                </a:lnTo>
                <a:lnTo>
                  <a:pt x="2863483" y="5308600"/>
                </a:lnTo>
                <a:lnTo>
                  <a:pt x="2908983" y="5334000"/>
                </a:lnTo>
                <a:lnTo>
                  <a:pt x="2954908" y="5346700"/>
                </a:lnTo>
                <a:lnTo>
                  <a:pt x="3001249" y="5372100"/>
                </a:lnTo>
                <a:lnTo>
                  <a:pt x="3336474" y="5461000"/>
                </a:lnTo>
                <a:lnTo>
                  <a:pt x="4353398" y="5461000"/>
                </a:lnTo>
                <a:lnTo>
                  <a:pt x="4643618" y="5384800"/>
                </a:lnTo>
                <a:lnTo>
                  <a:pt x="4690650" y="5359400"/>
                </a:lnTo>
                <a:lnTo>
                  <a:pt x="4783481" y="5334000"/>
                </a:lnTo>
                <a:lnTo>
                  <a:pt x="4829260" y="5308600"/>
                </a:lnTo>
                <a:lnTo>
                  <a:pt x="4874602" y="5295900"/>
                </a:lnTo>
                <a:lnTo>
                  <a:pt x="4919496" y="5270500"/>
                </a:lnTo>
                <a:lnTo>
                  <a:pt x="4963934" y="5257800"/>
                </a:lnTo>
                <a:lnTo>
                  <a:pt x="5072906" y="5194300"/>
                </a:lnTo>
                <a:lnTo>
                  <a:pt x="3794566" y="5194300"/>
                </a:lnTo>
                <a:lnTo>
                  <a:pt x="3745853" y="5181600"/>
                </a:lnTo>
                <a:lnTo>
                  <a:pt x="3601321" y="5181600"/>
                </a:lnTo>
                <a:lnTo>
                  <a:pt x="3553714" y="5168900"/>
                </a:lnTo>
                <a:lnTo>
                  <a:pt x="3506409" y="5168900"/>
                </a:lnTo>
                <a:lnTo>
                  <a:pt x="3412748" y="5143500"/>
                </a:lnTo>
                <a:lnTo>
                  <a:pt x="3366413" y="5143500"/>
                </a:lnTo>
                <a:lnTo>
                  <a:pt x="3096006" y="5067300"/>
                </a:lnTo>
                <a:lnTo>
                  <a:pt x="3052304" y="5041900"/>
                </a:lnTo>
                <a:lnTo>
                  <a:pt x="2966164" y="5016500"/>
                </a:lnTo>
                <a:lnTo>
                  <a:pt x="2923747" y="4991100"/>
                </a:lnTo>
                <a:lnTo>
                  <a:pt x="2881780" y="4978400"/>
                </a:lnTo>
                <a:lnTo>
                  <a:pt x="2840273" y="4953000"/>
                </a:lnTo>
                <a:lnTo>
                  <a:pt x="2799237" y="4940300"/>
                </a:lnTo>
                <a:lnTo>
                  <a:pt x="2718618" y="4889500"/>
                </a:lnTo>
                <a:lnTo>
                  <a:pt x="2640009" y="4838700"/>
                </a:lnTo>
                <a:lnTo>
                  <a:pt x="2563493" y="4787900"/>
                </a:lnTo>
                <a:lnTo>
                  <a:pt x="2526046" y="4762500"/>
                </a:lnTo>
                <a:lnTo>
                  <a:pt x="2489153" y="4737100"/>
                </a:lnTo>
                <a:lnTo>
                  <a:pt x="2470990" y="4724400"/>
                </a:lnTo>
                <a:close/>
              </a:path>
              <a:path w="5951855" h="5537200">
                <a:moveTo>
                  <a:pt x="1617000" y="3365500"/>
                </a:moveTo>
                <a:lnTo>
                  <a:pt x="1299552" y="3365500"/>
                </a:lnTo>
                <a:lnTo>
                  <a:pt x="1309619" y="3416300"/>
                </a:lnTo>
                <a:lnTo>
                  <a:pt x="1320861" y="3479800"/>
                </a:lnTo>
                <a:lnTo>
                  <a:pt x="1333044" y="3530600"/>
                </a:lnTo>
                <a:lnTo>
                  <a:pt x="1345933" y="3581400"/>
                </a:lnTo>
                <a:lnTo>
                  <a:pt x="1301716" y="3619500"/>
                </a:lnTo>
                <a:lnTo>
                  <a:pt x="1261024" y="3670300"/>
                </a:lnTo>
                <a:lnTo>
                  <a:pt x="1229261" y="3695700"/>
                </a:lnTo>
                <a:lnTo>
                  <a:pt x="1211833" y="3721100"/>
                </a:lnTo>
                <a:lnTo>
                  <a:pt x="1121729" y="3721100"/>
                </a:lnTo>
                <a:lnTo>
                  <a:pt x="1080707" y="3733800"/>
                </a:lnTo>
                <a:lnTo>
                  <a:pt x="1034215" y="3733800"/>
                </a:lnTo>
                <a:lnTo>
                  <a:pt x="983219" y="3746500"/>
                </a:lnTo>
                <a:lnTo>
                  <a:pt x="928683" y="3759200"/>
                </a:lnTo>
                <a:lnTo>
                  <a:pt x="753481" y="3797300"/>
                </a:lnTo>
                <a:lnTo>
                  <a:pt x="694431" y="3822700"/>
                </a:lnTo>
                <a:lnTo>
                  <a:pt x="636665" y="3860800"/>
                </a:lnTo>
                <a:lnTo>
                  <a:pt x="581146" y="3898900"/>
                </a:lnTo>
                <a:lnTo>
                  <a:pt x="528840" y="3937000"/>
                </a:lnTo>
                <a:lnTo>
                  <a:pt x="487971" y="3975100"/>
                </a:lnTo>
                <a:lnTo>
                  <a:pt x="449322" y="4013200"/>
                </a:lnTo>
                <a:lnTo>
                  <a:pt x="412885" y="4051300"/>
                </a:lnTo>
                <a:lnTo>
                  <a:pt x="378653" y="4089400"/>
                </a:lnTo>
                <a:lnTo>
                  <a:pt x="346618" y="4127500"/>
                </a:lnTo>
                <a:lnTo>
                  <a:pt x="316772" y="4178300"/>
                </a:lnTo>
                <a:lnTo>
                  <a:pt x="289108" y="4216400"/>
                </a:lnTo>
                <a:lnTo>
                  <a:pt x="263618" y="4254500"/>
                </a:lnTo>
                <a:lnTo>
                  <a:pt x="240293" y="4305300"/>
                </a:lnTo>
                <a:lnTo>
                  <a:pt x="219127" y="4343400"/>
                </a:lnTo>
                <a:lnTo>
                  <a:pt x="200111" y="4394200"/>
                </a:lnTo>
                <a:lnTo>
                  <a:pt x="183238" y="4432300"/>
                </a:lnTo>
                <a:lnTo>
                  <a:pt x="168501" y="4483100"/>
                </a:lnTo>
                <a:lnTo>
                  <a:pt x="155890" y="4533900"/>
                </a:lnTo>
                <a:lnTo>
                  <a:pt x="145400" y="4584700"/>
                </a:lnTo>
                <a:lnTo>
                  <a:pt x="137021" y="4622800"/>
                </a:lnTo>
                <a:lnTo>
                  <a:pt x="130746" y="4673600"/>
                </a:lnTo>
                <a:lnTo>
                  <a:pt x="126568" y="4724400"/>
                </a:lnTo>
                <a:lnTo>
                  <a:pt x="115897" y="4914900"/>
                </a:lnTo>
                <a:lnTo>
                  <a:pt x="111688" y="5029200"/>
                </a:lnTo>
                <a:lnTo>
                  <a:pt x="113354" y="5118100"/>
                </a:lnTo>
                <a:lnTo>
                  <a:pt x="120307" y="5257800"/>
                </a:lnTo>
                <a:lnTo>
                  <a:pt x="128471" y="5232400"/>
                </a:lnTo>
                <a:lnTo>
                  <a:pt x="154611" y="5194300"/>
                </a:lnTo>
                <a:lnTo>
                  <a:pt x="201193" y="5143500"/>
                </a:lnTo>
                <a:lnTo>
                  <a:pt x="270687" y="5118100"/>
                </a:lnTo>
                <a:lnTo>
                  <a:pt x="292520" y="5105400"/>
                </a:lnTo>
                <a:lnTo>
                  <a:pt x="318803" y="5105400"/>
                </a:lnTo>
                <a:lnTo>
                  <a:pt x="349096" y="5092700"/>
                </a:lnTo>
                <a:lnTo>
                  <a:pt x="382959" y="5080000"/>
                </a:lnTo>
                <a:lnTo>
                  <a:pt x="419949" y="5067300"/>
                </a:lnTo>
                <a:lnTo>
                  <a:pt x="459628" y="5054600"/>
                </a:lnTo>
                <a:lnTo>
                  <a:pt x="501553" y="5041900"/>
                </a:lnTo>
                <a:lnTo>
                  <a:pt x="545284" y="5016500"/>
                </a:lnTo>
                <a:lnTo>
                  <a:pt x="590381" y="5003800"/>
                </a:lnTo>
                <a:lnTo>
                  <a:pt x="682906" y="4953000"/>
                </a:lnTo>
                <a:lnTo>
                  <a:pt x="775604" y="4876800"/>
                </a:lnTo>
                <a:lnTo>
                  <a:pt x="820914" y="4838700"/>
                </a:lnTo>
                <a:lnTo>
                  <a:pt x="864946" y="4800600"/>
                </a:lnTo>
                <a:lnTo>
                  <a:pt x="907257" y="4749800"/>
                </a:lnTo>
                <a:lnTo>
                  <a:pt x="947407" y="4699000"/>
                </a:lnTo>
                <a:lnTo>
                  <a:pt x="982922" y="4648200"/>
                </a:lnTo>
                <a:lnTo>
                  <a:pt x="1015983" y="4597400"/>
                </a:lnTo>
                <a:lnTo>
                  <a:pt x="1046641" y="4533900"/>
                </a:lnTo>
                <a:lnTo>
                  <a:pt x="1074947" y="4483100"/>
                </a:lnTo>
                <a:lnTo>
                  <a:pt x="1100952" y="4419600"/>
                </a:lnTo>
                <a:lnTo>
                  <a:pt x="1124710" y="4368800"/>
                </a:lnTo>
                <a:lnTo>
                  <a:pt x="1146270" y="4318000"/>
                </a:lnTo>
                <a:lnTo>
                  <a:pt x="1165685" y="4254500"/>
                </a:lnTo>
                <a:lnTo>
                  <a:pt x="1183006" y="4203700"/>
                </a:lnTo>
                <a:lnTo>
                  <a:pt x="1198285" y="4152900"/>
                </a:lnTo>
                <a:lnTo>
                  <a:pt x="1211573" y="4102100"/>
                </a:lnTo>
                <a:lnTo>
                  <a:pt x="1222922" y="4064000"/>
                </a:lnTo>
                <a:lnTo>
                  <a:pt x="1232384" y="4025900"/>
                </a:lnTo>
                <a:lnTo>
                  <a:pt x="1240010" y="3987800"/>
                </a:lnTo>
                <a:lnTo>
                  <a:pt x="1245851" y="3949700"/>
                </a:lnTo>
                <a:lnTo>
                  <a:pt x="1249960" y="3924300"/>
                </a:lnTo>
                <a:lnTo>
                  <a:pt x="1252387" y="3898900"/>
                </a:lnTo>
                <a:lnTo>
                  <a:pt x="1253185" y="3886200"/>
                </a:lnTo>
                <a:lnTo>
                  <a:pt x="1253145" y="3835400"/>
                </a:lnTo>
                <a:lnTo>
                  <a:pt x="1252870" y="3810000"/>
                </a:lnTo>
                <a:lnTo>
                  <a:pt x="1252124" y="3797300"/>
                </a:lnTo>
                <a:lnTo>
                  <a:pt x="1250670" y="3784600"/>
                </a:lnTo>
                <a:lnTo>
                  <a:pt x="1374736" y="3670300"/>
                </a:lnTo>
                <a:lnTo>
                  <a:pt x="1702767" y="3670300"/>
                </a:lnTo>
                <a:lnTo>
                  <a:pt x="1692528" y="3644900"/>
                </a:lnTo>
                <a:lnTo>
                  <a:pt x="1678051" y="3594100"/>
                </a:lnTo>
                <a:lnTo>
                  <a:pt x="1664464" y="3556000"/>
                </a:lnTo>
                <a:lnTo>
                  <a:pt x="1651780" y="3505200"/>
                </a:lnTo>
                <a:lnTo>
                  <a:pt x="1640008" y="3467100"/>
                </a:lnTo>
                <a:lnTo>
                  <a:pt x="1629159" y="3416300"/>
                </a:lnTo>
                <a:lnTo>
                  <a:pt x="1619243" y="3378200"/>
                </a:lnTo>
                <a:lnTo>
                  <a:pt x="1617000" y="3365500"/>
                </a:lnTo>
                <a:close/>
              </a:path>
              <a:path w="5951855" h="5537200">
                <a:moveTo>
                  <a:pt x="5951537" y="3759200"/>
                </a:moveTo>
                <a:lnTo>
                  <a:pt x="5938050" y="3797300"/>
                </a:lnTo>
                <a:lnTo>
                  <a:pt x="5918762" y="3848100"/>
                </a:lnTo>
                <a:lnTo>
                  <a:pt x="5898568" y="3886200"/>
                </a:lnTo>
                <a:lnTo>
                  <a:pt x="5877481" y="3937000"/>
                </a:lnTo>
                <a:lnTo>
                  <a:pt x="5855512" y="3975100"/>
                </a:lnTo>
                <a:lnTo>
                  <a:pt x="5832674" y="4013200"/>
                </a:lnTo>
                <a:lnTo>
                  <a:pt x="5808977" y="4051300"/>
                </a:lnTo>
                <a:lnTo>
                  <a:pt x="5784435" y="4102100"/>
                </a:lnTo>
                <a:lnTo>
                  <a:pt x="5759059" y="4140200"/>
                </a:lnTo>
                <a:lnTo>
                  <a:pt x="5732861" y="4178300"/>
                </a:lnTo>
                <a:lnTo>
                  <a:pt x="5705854" y="4216400"/>
                </a:lnTo>
                <a:lnTo>
                  <a:pt x="5678048" y="4254500"/>
                </a:lnTo>
                <a:lnTo>
                  <a:pt x="5649456" y="4292600"/>
                </a:lnTo>
                <a:lnTo>
                  <a:pt x="5620090" y="4330700"/>
                </a:lnTo>
                <a:lnTo>
                  <a:pt x="5589962" y="4368800"/>
                </a:lnTo>
                <a:lnTo>
                  <a:pt x="5559083" y="4406900"/>
                </a:lnTo>
                <a:lnTo>
                  <a:pt x="5527467" y="4445000"/>
                </a:lnTo>
                <a:lnTo>
                  <a:pt x="5495124" y="4470400"/>
                </a:lnTo>
                <a:lnTo>
                  <a:pt x="5462067" y="4508500"/>
                </a:lnTo>
                <a:lnTo>
                  <a:pt x="5428307" y="4546600"/>
                </a:lnTo>
                <a:lnTo>
                  <a:pt x="5393857" y="4572000"/>
                </a:lnTo>
                <a:lnTo>
                  <a:pt x="5358728" y="4610100"/>
                </a:lnTo>
                <a:lnTo>
                  <a:pt x="5322934" y="4635500"/>
                </a:lnTo>
                <a:lnTo>
                  <a:pt x="5286484" y="4673600"/>
                </a:lnTo>
                <a:lnTo>
                  <a:pt x="5249392" y="4699000"/>
                </a:lnTo>
                <a:lnTo>
                  <a:pt x="5211669" y="4724400"/>
                </a:lnTo>
                <a:lnTo>
                  <a:pt x="5173328" y="4762500"/>
                </a:lnTo>
                <a:lnTo>
                  <a:pt x="5094837" y="4813300"/>
                </a:lnTo>
                <a:lnTo>
                  <a:pt x="5014014" y="4864100"/>
                </a:lnTo>
                <a:lnTo>
                  <a:pt x="4930956" y="4914900"/>
                </a:lnTo>
                <a:lnTo>
                  <a:pt x="4888618" y="4927600"/>
                </a:lnTo>
                <a:lnTo>
                  <a:pt x="4802386" y="4978400"/>
                </a:lnTo>
                <a:lnTo>
                  <a:pt x="4758515" y="4991100"/>
                </a:lnTo>
                <a:lnTo>
                  <a:pt x="4714157" y="5016500"/>
                </a:lnTo>
                <a:lnTo>
                  <a:pt x="4669324" y="5029200"/>
                </a:lnTo>
                <a:lnTo>
                  <a:pt x="4624027" y="5054600"/>
                </a:lnTo>
                <a:lnTo>
                  <a:pt x="4246411" y="5156200"/>
                </a:lnTo>
                <a:lnTo>
                  <a:pt x="4197482" y="5156200"/>
                </a:lnTo>
                <a:lnTo>
                  <a:pt x="4148210" y="5168900"/>
                </a:lnTo>
                <a:lnTo>
                  <a:pt x="4098607" y="5168900"/>
                </a:lnTo>
                <a:lnTo>
                  <a:pt x="4048683" y="5181600"/>
                </a:lnTo>
                <a:lnTo>
                  <a:pt x="3846029" y="5181600"/>
                </a:lnTo>
                <a:lnTo>
                  <a:pt x="3843528" y="5194300"/>
                </a:lnTo>
                <a:lnTo>
                  <a:pt x="5072906" y="5194300"/>
                </a:lnTo>
                <a:lnTo>
                  <a:pt x="5178933" y="5130800"/>
                </a:lnTo>
                <a:lnTo>
                  <a:pt x="5261396" y="5080000"/>
                </a:lnTo>
                <a:lnTo>
                  <a:pt x="5341721" y="5029200"/>
                </a:lnTo>
                <a:lnTo>
                  <a:pt x="5381057" y="5003800"/>
                </a:lnTo>
                <a:lnTo>
                  <a:pt x="5419830" y="4965700"/>
                </a:lnTo>
                <a:lnTo>
                  <a:pt x="5458029" y="4940300"/>
                </a:lnTo>
                <a:lnTo>
                  <a:pt x="5495646" y="4914900"/>
                </a:lnTo>
                <a:lnTo>
                  <a:pt x="5532670" y="4876800"/>
                </a:lnTo>
                <a:lnTo>
                  <a:pt x="5569091" y="4851400"/>
                </a:lnTo>
                <a:lnTo>
                  <a:pt x="5604900" y="4813300"/>
                </a:lnTo>
                <a:lnTo>
                  <a:pt x="5640087" y="4775200"/>
                </a:lnTo>
                <a:lnTo>
                  <a:pt x="5674642" y="4749800"/>
                </a:lnTo>
                <a:lnTo>
                  <a:pt x="5708557" y="4711700"/>
                </a:lnTo>
                <a:lnTo>
                  <a:pt x="5741820" y="4673600"/>
                </a:lnTo>
                <a:lnTo>
                  <a:pt x="5774422" y="4635500"/>
                </a:lnTo>
                <a:lnTo>
                  <a:pt x="5806354" y="4610100"/>
                </a:lnTo>
                <a:lnTo>
                  <a:pt x="5837605" y="4572000"/>
                </a:lnTo>
                <a:lnTo>
                  <a:pt x="5951537" y="4419600"/>
                </a:lnTo>
                <a:lnTo>
                  <a:pt x="5951537" y="3759200"/>
                </a:lnTo>
                <a:close/>
              </a:path>
              <a:path w="5951855" h="5537200">
                <a:moveTo>
                  <a:pt x="777213" y="3568700"/>
                </a:moveTo>
                <a:lnTo>
                  <a:pt x="589645" y="3568700"/>
                </a:lnTo>
                <a:lnTo>
                  <a:pt x="636130" y="3581400"/>
                </a:lnTo>
                <a:lnTo>
                  <a:pt x="729955" y="3581400"/>
                </a:lnTo>
                <a:lnTo>
                  <a:pt x="777213" y="3568700"/>
                </a:lnTo>
                <a:close/>
              </a:path>
              <a:path w="5951855" h="5537200">
                <a:moveTo>
                  <a:pt x="3321625" y="50800"/>
                </a:moveTo>
                <a:lnTo>
                  <a:pt x="2837658" y="50800"/>
                </a:lnTo>
                <a:lnTo>
                  <a:pt x="2708672" y="76200"/>
                </a:lnTo>
                <a:lnTo>
                  <a:pt x="2647766" y="76200"/>
                </a:lnTo>
                <a:lnTo>
                  <a:pt x="2533137" y="101600"/>
                </a:lnTo>
                <a:lnTo>
                  <a:pt x="2479418" y="114300"/>
                </a:lnTo>
                <a:lnTo>
                  <a:pt x="2428098" y="127000"/>
                </a:lnTo>
                <a:lnTo>
                  <a:pt x="2379179" y="139700"/>
                </a:lnTo>
                <a:lnTo>
                  <a:pt x="2332663" y="165100"/>
                </a:lnTo>
                <a:lnTo>
                  <a:pt x="2288551" y="177800"/>
                </a:lnTo>
                <a:lnTo>
                  <a:pt x="2246845" y="190500"/>
                </a:lnTo>
                <a:lnTo>
                  <a:pt x="2207546" y="203200"/>
                </a:lnTo>
                <a:lnTo>
                  <a:pt x="2170657" y="215900"/>
                </a:lnTo>
                <a:lnTo>
                  <a:pt x="2136179" y="241300"/>
                </a:lnTo>
                <a:lnTo>
                  <a:pt x="2104114" y="254000"/>
                </a:lnTo>
                <a:lnTo>
                  <a:pt x="2047230" y="279400"/>
                </a:lnTo>
                <a:lnTo>
                  <a:pt x="2000018" y="304800"/>
                </a:lnTo>
                <a:lnTo>
                  <a:pt x="1962492" y="330200"/>
                </a:lnTo>
                <a:lnTo>
                  <a:pt x="1782929" y="431800"/>
                </a:lnTo>
                <a:lnTo>
                  <a:pt x="1682084" y="482600"/>
                </a:lnTo>
                <a:lnTo>
                  <a:pt x="1623066" y="520700"/>
                </a:lnTo>
                <a:lnTo>
                  <a:pt x="1568983" y="533400"/>
                </a:lnTo>
                <a:lnTo>
                  <a:pt x="1586763" y="533400"/>
                </a:lnTo>
                <a:lnTo>
                  <a:pt x="1650128" y="558800"/>
                </a:lnTo>
                <a:lnTo>
                  <a:pt x="1774117" y="622300"/>
                </a:lnTo>
                <a:lnTo>
                  <a:pt x="1973770" y="736600"/>
                </a:lnTo>
                <a:lnTo>
                  <a:pt x="2016666" y="762000"/>
                </a:lnTo>
                <a:lnTo>
                  <a:pt x="2061266" y="787400"/>
                </a:lnTo>
                <a:lnTo>
                  <a:pt x="2107396" y="812800"/>
                </a:lnTo>
                <a:lnTo>
                  <a:pt x="2154883" y="838200"/>
                </a:lnTo>
                <a:lnTo>
                  <a:pt x="2203554" y="863600"/>
                </a:lnTo>
                <a:lnTo>
                  <a:pt x="2253234" y="889000"/>
                </a:lnTo>
                <a:lnTo>
                  <a:pt x="2215112" y="914400"/>
                </a:lnTo>
                <a:lnTo>
                  <a:pt x="2177572" y="939800"/>
                </a:lnTo>
                <a:lnTo>
                  <a:pt x="2140624" y="977900"/>
                </a:lnTo>
                <a:lnTo>
                  <a:pt x="2104279" y="1016000"/>
                </a:lnTo>
                <a:lnTo>
                  <a:pt x="2068546" y="1041400"/>
                </a:lnTo>
                <a:lnTo>
                  <a:pt x="2033437" y="1079500"/>
                </a:lnTo>
                <a:lnTo>
                  <a:pt x="1998961" y="1117600"/>
                </a:lnTo>
                <a:lnTo>
                  <a:pt x="1965129" y="1143000"/>
                </a:lnTo>
                <a:lnTo>
                  <a:pt x="1931951" y="1181100"/>
                </a:lnTo>
                <a:lnTo>
                  <a:pt x="1899439" y="1219200"/>
                </a:lnTo>
                <a:lnTo>
                  <a:pt x="1867601" y="1257300"/>
                </a:lnTo>
                <a:lnTo>
                  <a:pt x="1836449" y="1295400"/>
                </a:lnTo>
                <a:lnTo>
                  <a:pt x="1805993" y="1333500"/>
                </a:lnTo>
                <a:lnTo>
                  <a:pt x="1776243" y="1371600"/>
                </a:lnTo>
                <a:lnTo>
                  <a:pt x="1747210" y="1409700"/>
                </a:lnTo>
                <a:lnTo>
                  <a:pt x="1718904" y="1447800"/>
                </a:lnTo>
                <a:lnTo>
                  <a:pt x="1691336" y="1485900"/>
                </a:lnTo>
                <a:lnTo>
                  <a:pt x="1664515" y="1524000"/>
                </a:lnTo>
                <a:lnTo>
                  <a:pt x="1638453" y="1574800"/>
                </a:lnTo>
                <a:lnTo>
                  <a:pt x="1613159" y="1612900"/>
                </a:lnTo>
                <a:lnTo>
                  <a:pt x="1588645" y="1651000"/>
                </a:lnTo>
                <a:lnTo>
                  <a:pt x="1564919" y="1701800"/>
                </a:lnTo>
                <a:lnTo>
                  <a:pt x="1541994" y="1739900"/>
                </a:lnTo>
                <a:lnTo>
                  <a:pt x="1519879" y="1790700"/>
                </a:lnTo>
                <a:lnTo>
                  <a:pt x="1498585" y="1828800"/>
                </a:lnTo>
                <a:lnTo>
                  <a:pt x="1478121" y="1879600"/>
                </a:lnTo>
                <a:lnTo>
                  <a:pt x="1458499" y="1917700"/>
                </a:lnTo>
                <a:lnTo>
                  <a:pt x="1439729" y="1968500"/>
                </a:lnTo>
                <a:lnTo>
                  <a:pt x="1421821" y="2019300"/>
                </a:lnTo>
                <a:lnTo>
                  <a:pt x="1404786" y="2057400"/>
                </a:lnTo>
                <a:lnTo>
                  <a:pt x="1388633" y="2108200"/>
                </a:lnTo>
                <a:lnTo>
                  <a:pt x="1373374" y="2159000"/>
                </a:lnTo>
                <a:lnTo>
                  <a:pt x="1359019" y="2197100"/>
                </a:lnTo>
                <a:lnTo>
                  <a:pt x="1345578" y="2247900"/>
                </a:lnTo>
                <a:lnTo>
                  <a:pt x="1333061" y="2298700"/>
                </a:lnTo>
                <a:lnTo>
                  <a:pt x="1321479" y="2349500"/>
                </a:lnTo>
                <a:lnTo>
                  <a:pt x="1310843" y="2400300"/>
                </a:lnTo>
                <a:lnTo>
                  <a:pt x="1201221" y="2400300"/>
                </a:lnTo>
                <a:lnTo>
                  <a:pt x="1043626" y="2438400"/>
                </a:lnTo>
                <a:lnTo>
                  <a:pt x="994680" y="2451100"/>
                </a:lnTo>
                <a:lnTo>
                  <a:pt x="948261" y="2476500"/>
                </a:lnTo>
                <a:lnTo>
                  <a:pt x="904811" y="2501900"/>
                </a:lnTo>
                <a:lnTo>
                  <a:pt x="848870" y="2527300"/>
                </a:lnTo>
                <a:lnTo>
                  <a:pt x="797364" y="2565400"/>
                </a:lnTo>
                <a:lnTo>
                  <a:pt x="749948" y="2590800"/>
                </a:lnTo>
                <a:lnTo>
                  <a:pt x="706276" y="2628900"/>
                </a:lnTo>
                <a:lnTo>
                  <a:pt x="666003" y="2654300"/>
                </a:lnTo>
                <a:lnTo>
                  <a:pt x="628783" y="2692400"/>
                </a:lnTo>
                <a:lnTo>
                  <a:pt x="594270" y="2717800"/>
                </a:lnTo>
                <a:lnTo>
                  <a:pt x="562119" y="2755900"/>
                </a:lnTo>
                <a:lnTo>
                  <a:pt x="531985" y="2794000"/>
                </a:lnTo>
                <a:lnTo>
                  <a:pt x="503522" y="2819400"/>
                </a:lnTo>
                <a:lnTo>
                  <a:pt x="476384" y="2857500"/>
                </a:lnTo>
                <a:lnTo>
                  <a:pt x="450225" y="2895600"/>
                </a:lnTo>
                <a:lnTo>
                  <a:pt x="424701" y="2933700"/>
                </a:lnTo>
                <a:lnTo>
                  <a:pt x="374174" y="3009900"/>
                </a:lnTo>
                <a:lnTo>
                  <a:pt x="348479" y="3048000"/>
                </a:lnTo>
                <a:lnTo>
                  <a:pt x="322036" y="3086100"/>
                </a:lnTo>
                <a:lnTo>
                  <a:pt x="294500" y="3136900"/>
                </a:lnTo>
                <a:lnTo>
                  <a:pt x="194729" y="3302000"/>
                </a:lnTo>
                <a:lnTo>
                  <a:pt x="130795" y="3378200"/>
                </a:lnTo>
                <a:lnTo>
                  <a:pt x="75088" y="3416300"/>
                </a:lnTo>
                <a:lnTo>
                  <a:pt x="0" y="3441700"/>
                </a:lnTo>
                <a:lnTo>
                  <a:pt x="25747" y="3441700"/>
                </a:lnTo>
                <a:lnTo>
                  <a:pt x="106360" y="3454400"/>
                </a:lnTo>
                <a:lnTo>
                  <a:pt x="246893" y="3492500"/>
                </a:lnTo>
                <a:lnTo>
                  <a:pt x="452399" y="3543300"/>
                </a:lnTo>
                <a:lnTo>
                  <a:pt x="543501" y="3568700"/>
                </a:lnTo>
                <a:lnTo>
                  <a:pt x="824646" y="3568700"/>
                </a:lnTo>
                <a:lnTo>
                  <a:pt x="1015308" y="3517900"/>
                </a:lnTo>
                <a:lnTo>
                  <a:pt x="1063000" y="3492500"/>
                </a:lnTo>
                <a:lnTo>
                  <a:pt x="1110619" y="3479800"/>
                </a:lnTo>
                <a:lnTo>
                  <a:pt x="1252633" y="3403600"/>
                </a:lnTo>
                <a:lnTo>
                  <a:pt x="1299552" y="3365500"/>
                </a:lnTo>
                <a:lnTo>
                  <a:pt x="1617000" y="3365500"/>
                </a:lnTo>
                <a:lnTo>
                  <a:pt x="1610271" y="3327400"/>
                </a:lnTo>
                <a:lnTo>
                  <a:pt x="1602253" y="3276600"/>
                </a:lnTo>
                <a:lnTo>
                  <a:pt x="1595201" y="3238500"/>
                </a:lnTo>
                <a:lnTo>
                  <a:pt x="1589124" y="3187700"/>
                </a:lnTo>
                <a:lnTo>
                  <a:pt x="1584032" y="3136900"/>
                </a:lnTo>
                <a:lnTo>
                  <a:pt x="1579098" y="3086100"/>
                </a:lnTo>
                <a:lnTo>
                  <a:pt x="1575574" y="3022600"/>
                </a:lnTo>
                <a:lnTo>
                  <a:pt x="1573460" y="2971800"/>
                </a:lnTo>
                <a:lnTo>
                  <a:pt x="1572755" y="2921000"/>
                </a:lnTo>
                <a:lnTo>
                  <a:pt x="1573390" y="2870200"/>
                </a:lnTo>
                <a:lnTo>
                  <a:pt x="1575281" y="2806700"/>
                </a:lnTo>
                <a:lnTo>
                  <a:pt x="1578404" y="2755900"/>
                </a:lnTo>
                <a:lnTo>
                  <a:pt x="1582738" y="2705100"/>
                </a:lnTo>
                <a:lnTo>
                  <a:pt x="1588260" y="2654300"/>
                </a:lnTo>
                <a:lnTo>
                  <a:pt x="1594947" y="2603500"/>
                </a:lnTo>
                <a:lnTo>
                  <a:pt x="1602778" y="2552700"/>
                </a:lnTo>
                <a:lnTo>
                  <a:pt x="1611729" y="2501900"/>
                </a:lnTo>
                <a:lnTo>
                  <a:pt x="1621777" y="2463800"/>
                </a:lnTo>
                <a:lnTo>
                  <a:pt x="1632902" y="2413000"/>
                </a:lnTo>
                <a:lnTo>
                  <a:pt x="1644829" y="2362200"/>
                </a:lnTo>
                <a:lnTo>
                  <a:pt x="1657832" y="2311400"/>
                </a:lnTo>
                <a:lnTo>
                  <a:pt x="1671899" y="2260600"/>
                </a:lnTo>
                <a:lnTo>
                  <a:pt x="1687017" y="2209800"/>
                </a:lnTo>
                <a:lnTo>
                  <a:pt x="1703171" y="2171700"/>
                </a:lnTo>
                <a:lnTo>
                  <a:pt x="1720347" y="2120900"/>
                </a:lnTo>
                <a:lnTo>
                  <a:pt x="1738534" y="2070100"/>
                </a:lnTo>
                <a:lnTo>
                  <a:pt x="1757716" y="2032000"/>
                </a:lnTo>
                <a:lnTo>
                  <a:pt x="1777881" y="1981200"/>
                </a:lnTo>
                <a:lnTo>
                  <a:pt x="1799014" y="1930400"/>
                </a:lnTo>
                <a:lnTo>
                  <a:pt x="1821103" y="1892300"/>
                </a:lnTo>
                <a:lnTo>
                  <a:pt x="1844134" y="1841500"/>
                </a:lnTo>
                <a:lnTo>
                  <a:pt x="1868093" y="1803400"/>
                </a:lnTo>
                <a:lnTo>
                  <a:pt x="1892967" y="1765300"/>
                </a:lnTo>
                <a:lnTo>
                  <a:pt x="1918742" y="1714500"/>
                </a:lnTo>
                <a:lnTo>
                  <a:pt x="1945404" y="1676400"/>
                </a:lnTo>
                <a:lnTo>
                  <a:pt x="1972941" y="1638300"/>
                </a:lnTo>
                <a:lnTo>
                  <a:pt x="2001339" y="1600200"/>
                </a:lnTo>
                <a:lnTo>
                  <a:pt x="2030583" y="1549400"/>
                </a:lnTo>
                <a:lnTo>
                  <a:pt x="2060661" y="1511300"/>
                </a:lnTo>
                <a:lnTo>
                  <a:pt x="2091559" y="1473200"/>
                </a:lnTo>
                <a:lnTo>
                  <a:pt x="2123264" y="1435100"/>
                </a:lnTo>
                <a:lnTo>
                  <a:pt x="2155761" y="1409700"/>
                </a:lnTo>
                <a:lnTo>
                  <a:pt x="2189038" y="1371600"/>
                </a:lnTo>
                <a:lnTo>
                  <a:pt x="2223081" y="1333500"/>
                </a:lnTo>
                <a:lnTo>
                  <a:pt x="2257876" y="1295400"/>
                </a:lnTo>
                <a:lnTo>
                  <a:pt x="2293410" y="1257300"/>
                </a:lnTo>
                <a:lnTo>
                  <a:pt x="2329669" y="1231900"/>
                </a:lnTo>
                <a:lnTo>
                  <a:pt x="2366640" y="1193800"/>
                </a:lnTo>
                <a:lnTo>
                  <a:pt x="2404309" y="1168400"/>
                </a:lnTo>
                <a:lnTo>
                  <a:pt x="2442663" y="1130300"/>
                </a:lnTo>
                <a:lnTo>
                  <a:pt x="2481688" y="1104900"/>
                </a:lnTo>
                <a:lnTo>
                  <a:pt x="2521370" y="1079500"/>
                </a:lnTo>
                <a:lnTo>
                  <a:pt x="2561697" y="1041400"/>
                </a:lnTo>
                <a:lnTo>
                  <a:pt x="2644228" y="990600"/>
                </a:lnTo>
                <a:lnTo>
                  <a:pt x="4431980" y="990600"/>
                </a:lnTo>
                <a:lnTo>
                  <a:pt x="4423038" y="965200"/>
                </a:lnTo>
                <a:lnTo>
                  <a:pt x="4404547" y="914400"/>
                </a:lnTo>
                <a:lnTo>
                  <a:pt x="4385273" y="863600"/>
                </a:lnTo>
                <a:lnTo>
                  <a:pt x="4365040" y="825500"/>
                </a:lnTo>
                <a:lnTo>
                  <a:pt x="4343673" y="774700"/>
                </a:lnTo>
                <a:lnTo>
                  <a:pt x="4320997" y="723900"/>
                </a:lnTo>
                <a:lnTo>
                  <a:pt x="4317215" y="711200"/>
                </a:lnTo>
                <a:lnTo>
                  <a:pt x="4309185" y="698500"/>
                </a:lnTo>
                <a:lnTo>
                  <a:pt x="5171668" y="698500"/>
                </a:lnTo>
                <a:lnTo>
                  <a:pt x="5081322" y="647700"/>
                </a:lnTo>
                <a:lnTo>
                  <a:pt x="5035321" y="622300"/>
                </a:lnTo>
                <a:lnTo>
                  <a:pt x="5062081" y="596900"/>
                </a:lnTo>
                <a:lnTo>
                  <a:pt x="5080471" y="571500"/>
                </a:lnTo>
                <a:lnTo>
                  <a:pt x="4908727" y="571500"/>
                </a:lnTo>
                <a:lnTo>
                  <a:pt x="4864001" y="546100"/>
                </a:lnTo>
                <a:lnTo>
                  <a:pt x="4818865" y="533400"/>
                </a:lnTo>
                <a:lnTo>
                  <a:pt x="4773324" y="508000"/>
                </a:lnTo>
                <a:lnTo>
                  <a:pt x="4727387" y="495300"/>
                </a:lnTo>
                <a:lnTo>
                  <a:pt x="4681059" y="469900"/>
                </a:lnTo>
                <a:lnTo>
                  <a:pt x="4346386" y="381000"/>
                </a:lnTo>
                <a:lnTo>
                  <a:pt x="4297172" y="381000"/>
                </a:lnTo>
                <a:lnTo>
                  <a:pt x="4197757" y="355600"/>
                </a:lnTo>
                <a:lnTo>
                  <a:pt x="4097071" y="355600"/>
                </a:lnTo>
                <a:lnTo>
                  <a:pt x="4046267" y="342900"/>
                </a:lnTo>
                <a:lnTo>
                  <a:pt x="3995166" y="342900"/>
                </a:lnTo>
                <a:lnTo>
                  <a:pt x="3962068" y="317500"/>
                </a:lnTo>
                <a:lnTo>
                  <a:pt x="3927344" y="292100"/>
                </a:lnTo>
                <a:lnTo>
                  <a:pt x="3890980" y="266700"/>
                </a:lnTo>
                <a:lnTo>
                  <a:pt x="3852961" y="241300"/>
                </a:lnTo>
                <a:lnTo>
                  <a:pt x="3813274" y="215900"/>
                </a:lnTo>
                <a:lnTo>
                  <a:pt x="3771905" y="190500"/>
                </a:lnTo>
                <a:lnTo>
                  <a:pt x="3728841" y="177800"/>
                </a:lnTo>
                <a:lnTo>
                  <a:pt x="3684067" y="152400"/>
                </a:lnTo>
                <a:lnTo>
                  <a:pt x="3637570" y="139700"/>
                </a:lnTo>
                <a:lnTo>
                  <a:pt x="3589336" y="114300"/>
                </a:lnTo>
                <a:lnTo>
                  <a:pt x="3487601" y="88900"/>
                </a:lnTo>
                <a:lnTo>
                  <a:pt x="3378752" y="63500"/>
                </a:lnTo>
                <a:lnTo>
                  <a:pt x="3321625" y="50800"/>
                </a:lnTo>
                <a:close/>
              </a:path>
              <a:path w="5951855" h="5537200">
                <a:moveTo>
                  <a:pt x="5428469" y="876300"/>
                </a:moveTo>
                <a:lnTo>
                  <a:pt x="4844834" y="876300"/>
                </a:lnTo>
                <a:lnTo>
                  <a:pt x="4935816" y="927100"/>
                </a:lnTo>
                <a:lnTo>
                  <a:pt x="5024286" y="977900"/>
                </a:lnTo>
                <a:lnTo>
                  <a:pt x="5110147" y="1028700"/>
                </a:lnTo>
                <a:lnTo>
                  <a:pt x="5152069" y="1066800"/>
                </a:lnTo>
                <a:lnTo>
                  <a:pt x="5193303" y="1092200"/>
                </a:lnTo>
                <a:lnTo>
                  <a:pt x="5233837" y="1130300"/>
                </a:lnTo>
                <a:lnTo>
                  <a:pt x="5273658" y="1155700"/>
                </a:lnTo>
                <a:lnTo>
                  <a:pt x="5312754" y="1193800"/>
                </a:lnTo>
                <a:lnTo>
                  <a:pt x="5351114" y="1219200"/>
                </a:lnTo>
                <a:lnTo>
                  <a:pt x="5388725" y="1257300"/>
                </a:lnTo>
                <a:lnTo>
                  <a:pt x="5425576" y="1295400"/>
                </a:lnTo>
                <a:lnTo>
                  <a:pt x="5461653" y="1320800"/>
                </a:lnTo>
                <a:lnTo>
                  <a:pt x="5496946" y="1358900"/>
                </a:lnTo>
                <a:lnTo>
                  <a:pt x="5531442" y="1397000"/>
                </a:lnTo>
                <a:lnTo>
                  <a:pt x="5565129" y="1435100"/>
                </a:lnTo>
                <a:lnTo>
                  <a:pt x="5597994" y="1473200"/>
                </a:lnTo>
                <a:lnTo>
                  <a:pt x="5608186" y="1524000"/>
                </a:lnTo>
                <a:lnTo>
                  <a:pt x="5621225" y="1574800"/>
                </a:lnTo>
                <a:lnTo>
                  <a:pt x="5636957" y="1625600"/>
                </a:lnTo>
                <a:lnTo>
                  <a:pt x="5655222" y="1676400"/>
                </a:lnTo>
                <a:lnTo>
                  <a:pt x="5675864" y="1714500"/>
                </a:lnTo>
                <a:lnTo>
                  <a:pt x="5698726" y="1765300"/>
                </a:lnTo>
                <a:lnTo>
                  <a:pt x="5723651" y="1803400"/>
                </a:lnTo>
                <a:lnTo>
                  <a:pt x="5750481" y="1854200"/>
                </a:lnTo>
                <a:lnTo>
                  <a:pt x="5779059" y="1892300"/>
                </a:lnTo>
                <a:lnTo>
                  <a:pt x="5809228" y="1930400"/>
                </a:lnTo>
                <a:lnTo>
                  <a:pt x="5840831" y="1968500"/>
                </a:lnTo>
                <a:lnTo>
                  <a:pt x="5951537" y="2095500"/>
                </a:lnTo>
                <a:lnTo>
                  <a:pt x="5951537" y="1016000"/>
                </a:lnTo>
                <a:lnTo>
                  <a:pt x="5586717" y="1016000"/>
                </a:lnTo>
                <a:lnTo>
                  <a:pt x="5548187" y="977900"/>
                </a:lnTo>
                <a:lnTo>
                  <a:pt x="5508960" y="939800"/>
                </a:lnTo>
                <a:lnTo>
                  <a:pt x="5469050" y="914400"/>
                </a:lnTo>
                <a:lnTo>
                  <a:pt x="5428469" y="876300"/>
                </a:lnTo>
                <a:close/>
              </a:path>
              <a:path w="5951855" h="5537200">
                <a:moveTo>
                  <a:pt x="4431980" y="990600"/>
                </a:moveTo>
                <a:lnTo>
                  <a:pt x="4378173" y="990600"/>
                </a:lnTo>
                <a:lnTo>
                  <a:pt x="4395560" y="1028700"/>
                </a:lnTo>
                <a:lnTo>
                  <a:pt x="4417645" y="1079500"/>
                </a:lnTo>
                <a:lnTo>
                  <a:pt x="4438789" y="1181100"/>
                </a:lnTo>
                <a:lnTo>
                  <a:pt x="4444286" y="1244600"/>
                </a:lnTo>
                <a:lnTo>
                  <a:pt x="4444316" y="1308100"/>
                </a:lnTo>
                <a:lnTo>
                  <a:pt x="4440515" y="1371600"/>
                </a:lnTo>
                <a:lnTo>
                  <a:pt x="4434520" y="1435100"/>
                </a:lnTo>
                <a:lnTo>
                  <a:pt x="4427968" y="1473200"/>
                </a:lnTo>
                <a:lnTo>
                  <a:pt x="4422495" y="1498600"/>
                </a:lnTo>
                <a:lnTo>
                  <a:pt x="4415801" y="1524000"/>
                </a:lnTo>
                <a:lnTo>
                  <a:pt x="4415920" y="1536700"/>
                </a:lnTo>
                <a:lnTo>
                  <a:pt x="4442494" y="1536700"/>
                </a:lnTo>
                <a:lnTo>
                  <a:pt x="4455553" y="1511300"/>
                </a:lnTo>
                <a:lnTo>
                  <a:pt x="4473080" y="1485900"/>
                </a:lnTo>
                <a:lnTo>
                  <a:pt x="4495190" y="1447800"/>
                </a:lnTo>
                <a:lnTo>
                  <a:pt x="4521077" y="1397000"/>
                </a:lnTo>
                <a:lnTo>
                  <a:pt x="4546756" y="1358900"/>
                </a:lnTo>
                <a:lnTo>
                  <a:pt x="4572329" y="1308100"/>
                </a:lnTo>
                <a:lnTo>
                  <a:pt x="4597900" y="1270000"/>
                </a:lnTo>
                <a:lnTo>
                  <a:pt x="4623570" y="1219200"/>
                </a:lnTo>
                <a:lnTo>
                  <a:pt x="4649443" y="1181100"/>
                </a:lnTo>
                <a:lnTo>
                  <a:pt x="4675620" y="1143000"/>
                </a:lnTo>
                <a:lnTo>
                  <a:pt x="4507901" y="1143000"/>
                </a:lnTo>
                <a:lnTo>
                  <a:pt x="4492675" y="1130300"/>
                </a:lnTo>
                <a:lnTo>
                  <a:pt x="4475565" y="1092200"/>
                </a:lnTo>
                <a:lnTo>
                  <a:pt x="4458372" y="1054100"/>
                </a:lnTo>
                <a:lnTo>
                  <a:pt x="4440921" y="1016000"/>
                </a:lnTo>
                <a:lnTo>
                  <a:pt x="4431980" y="990600"/>
                </a:lnTo>
                <a:close/>
              </a:path>
              <a:path w="5951855" h="5537200">
                <a:moveTo>
                  <a:pt x="5171668" y="698500"/>
                </a:moveTo>
                <a:lnTo>
                  <a:pt x="4353803" y="698500"/>
                </a:lnTo>
                <a:lnTo>
                  <a:pt x="4498677" y="736600"/>
                </a:lnTo>
                <a:lnTo>
                  <a:pt x="4546089" y="762000"/>
                </a:lnTo>
                <a:lnTo>
                  <a:pt x="4639470" y="787400"/>
                </a:lnTo>
                <a:lnTo>
                  <a:pt x="4685398" y="812800"/>
                </a:lnTo>
                <a:lnTo>
                  <a:pt x="4730788" y="825500"/>
                </a:lnTo>
                <a:lnTo>
                  <a:pt x="4729530" y="825500"/>
                </a:lnTo>
                <a:lnTo>
                  <a:pt x="4702801" y="876300"/>
                </a:lnTo>
                <a:lnTo>
                  <a:pt x="4675544" y="914400"/>
                </a:lnTo>
                <a:lnTo>
                  <a:pt x="4648211" y="965200"/>
                </a:lnTo>
                <a:lnTo>
                  <a:pt x="4621255" y="1016000"/>
                </a:lnTo>
                <a:lnTo>
                  <a:pt x="4595125" y="1054100"/>
                </a:lnTo>
                <a:lnTo>
                  <a:pt x="4570273" y="1092200"/>
                </a:lnTo>
                <a:lnTo>
                  <a:pt x="4547151" y="1117600"/>
                </a:lnTo>
                <a:lnTo>
                  <a:pt x="4526210" y="1130300"/>
                </a:lnTo>
                <a:lnTo>
                  <a:pt x="4507901" y="1143000"/>
                </a:lnTo>
                <a:lnTo>
                  <a:pt x="4675620" y="1143000"/>
                </a:lnTo>
                <a:lnTo>
                  <a:pt x="4702205" y="1092200"/>
                </a:lnTo>
                <a:lnTo>
                  <a:pt x="4729300" y="1054100"/>
                </a:lnTo>
                <a:lnTo>
                  <a:pt x="4757008" y="1016000"/>
                </a:lnTo>
                <a:lnTo>
                  <a:pt x="4785431" y="965200"/>
                </a:lnTo>
                <a:lnTo>
                  <a:pt x="4814672" y="927100"/>
                </a:lnTo>
                <a:lnTo>
                  <a:pt x="4844834" y="876300"/>
                </a:lnTo>
                <a:lnTo>
                  <a:pt x="5428469" y="876300"/>
                </a:lnTo>
                <a:lnTo>
                  <a:pt x="5387231" y="850900"/>
                </a:lnTo>
                <a:lnTo>
                  <a:pt x="5345350" y="812800"/>
                </a:lnTo>
                <a:lnTo>
                  <a:pt x="5259714" y="762000"/>
                </a:lnTo>
                <a:lnTo>
                  <a:pt x="5215985" y="723900"/>
                </a:lnTo>
                <a:lnTo>
                  <a:pt x="5171668" y="698500"/>
                </a:lnTo>
                <a:close/>
              </a:path>
              <a:path w="5951855" h="5537200">
                <a:moveTo>
                  <a:pt x="4371124" y="990600"/>
                </a:moveTo>
                <a:lnTo>
                  <a:pt x="2644228" y="990600"/>
                </a:lnTo>
                <a:lnTo>
                  <a:pt x="2739743" y="1016000"/>
                </a:lnTo>
                <a:lnTo>
                  <a:pt x="2788129" y="1016000"/>
                </a:lnTo>
                <a:lnTo>
                  <a:pt x="2836893" y="1028700"/>
                </a:lnTo>
                <a:lnTo>
                  <a:pt x="2886006" y="1028700"/>
                </a:lnTo>
                <a:lnTo>
                  <a:pt x="2935436" y="1041400"/>
                </a:lnTo>
                <a:lnTo>
                  <a:pt x="3035129" y="1041400"/>
                </a:lnTo>
                <a:lnTo>
                  <a:pt x="3085330" y="1054100"/>
                </a:lnTo>
                <a:lnTo>
                  <a:pt x="3236988" y="1054100"/>
                </a:lnTo>
                <a:lnTo>
                  <a:pt x="3521164" y="1066800"/>
                </a:lnTo>
                <a:lnTo>
                  <a:pt x="3734028" y="1054100"/>
                </a:lnTo>
                <a:lnTo>
                  <a:pt x="4371124" y="990600"/>
                </a:lnTo>
                <a:close/>
              </a:path>
              <a:path w="5951855" h="5537200">
                <a:moveTo>
                  <a:pt x="5911970" y="406400"/>
                </a:moveTo>
                <a:lnTo>
                  <a:pt x="5373674" y="406400"/>
                </a:lnTo>
                <a:lnTo>
                  <a:pt x="5425907" y="419100"/>
                </a:lnTo>
                <a:lnTo>
                  <a:pt x="5470923" y="431800"/>
                </a:lnTo>
                <a:lnTo>
                  <a:pt x="5509191" y="431800"/>
                </a:lnTo>
                <a:lnTo>
                  <a:pt x="5541182" y="457200"/>
                </a:lnTo>
                <a:lnTo>
                  <a:pt x="5567363" y="469900"/>
                </a:lnTo>
                <a:lnTo>
                  <a:pt x="5604177" y="508000"/>
                </a:lnTo>
                <a:lnTo>
                  <a:pt x="5623385" y="558800"/>
                </a:lnTo>
                <a:lnTo>
                  <a:pt x="5628741" y="622300"/>
                </a:lnTo>
                <a:lnTo>
                  <a:pt x="5627397" y="647700"/>
                </a:lnTo>
                <a:lnTo>
                  <a:pt x="5623999" y="685800"/>
                </a:lnTo>
                <a:lnTo>
                  <a:pt x="5619014" y="736600"/>
                </a:lnTo>
                <a:lnTo>
                  <a:pt x="5612911" y="787400"/>
                </a:lnTo>
                <a:lnTo>
                  <a:pt x="5606162" y="838200"/>
                </a:lnTo>
                <a:lnTo>
                  <a:pt x="5599233" y="889000"/>
                </a:lnTo>
                <a:lnTo>
                  <a:pt x="5592595" y="952500"/>
                </a:lnTo>
                <a:lnTo>
                  <a:pt x="5586717" y="1016000"/>
                </a:lnTo>
                <a:lnTo>
                  <a:pt x="5951537" y="1016000"/>
                </a:lnTo>
                <a:lnTo>
                  <a:pt x="5951537" y="419100"/>
                </a:lnTo>
                <a:lnTo>
                  <a:pt x="5911970" y="406400"/>
                </a:lnTo>
                <a:close/>
              </a:path>
              <a:path w="5951855" h="5537200">
                <a:moveTo>
                  <a:pt x="5700049" y="0"/>
                </a:moveTo>
                <a:lnTo>
                  <a:pt x="5288457" y="0"/>
                </a:lnTo>
                <a:lnTo>
                  <a:pt x="5171909" y="165100"/>
                </a:lnTo>
                <a:lnTo>
                  <a:pt x="5131364" y="228600"/>
                </a:lnTo>
                <a:lnTo>
                  <a:pt x="5096604" y="279400"/>
                </a:lnTo>
                <a:lnTo>
                  <a:pt x="5066362" y="317500"/>
                </a:lnTo>
                <a:lnTo>
                  <a:pt x="5039368" y="355600"/>
                </a:lnTo>
                <a:lnTo>
                  <a:pt x="5014354" y="393700"/>
                </a:lnTo>
                <a:lnTo>
                  <a:pt x="4990052" y="431800"/>
                </a:lnTo>
                <a:lnTo>
                  <a:pt x="4965193" y="482600"/>
                </a:lnTo>
                <a:lnTo>
                  <a:pt x="4938507" y="520700"/>
                </a:lnTo>
                <a:lnTo>
                  <a:pt x="4908727" y="571500"/>
                </a:lnTo>
                <a:lnTo>
                  <a:pt x="5080471" y="571500"/>
                </a:lnTo>
                <a:lnTo>
                  <a:pt x="5089666" y="558800"/>
                </a:lnTo>
                <a:lnTo>
                  <a:pt x="5117958" y="520700"/>
                </a:lnTo>
                <a:lnTo>
                  <a:pt x="5146840" y="495300"/>
                </a:lnTo>
                <a:lnTo>
                  <a:pt x="5186105" y="457200"/>
                </a:lnTo>
                <a:lnTo>
                  <a:pt x="5225665" y="431800"/>
                </a:lnTo>
                <a:lnTo>
                  <a:pt x="5266612" y="419100"/>
                </a:lnTo>
                <a:lnTo>
                  <a:pt x="5310035" y="406400"/>
                </a:lnTo>
                <a:lnTo>
                  <a:pt x="5911970" y="406400"/>
                </a:lnTo>
                <a:lnTo>
                  <a:pt x="5872403" y="393700"/>
                </a:lnTo>
                <a:lnTo>
                  <a:pt x="5797777" y="368300"/>
                </a:lnTo>
                <a:lnTo>
                  <a:pt x="5731740" y="355600"/>
                </a:lnTo>
                <a:lnTo>
                  <a:pt x="5269649" y="355600"/>
                </a:lnTo>
                <a:lnTo>
                  <a:pt x="5272163" y="342900"/>
                </a:lnTo>
                <a:lnTo>
                  <a:pt x="5313813" y="304800"/>
                </a:lnTo>
                <a:lnTo>
                  <a:pt x="5342186" y="266700"/>
                </a:lnTo>
                <a:lnTo>
                  <a:pt x="5370324" y="241300"/>
                </a:lnTo>
                <a:lnTo>
                  <a:pt x="5411266" y="190500"/>
                </a:lnTo>
                <a:lnTo>
                  <a:pt x="5436934" y="165100"/>
                </a:lnTo>
                <a:lnTo>
                  <a:pt x="5467186" y="139700"/>
                </a:lnTo>
                <a:lnTo>
                  <a:pt x="5505194" y="101600"/>
                </a:lnTo>
                <a:lnTo>
                  <a:pt x="5554129" y="76200"/>
                </a:lnTo>
                <a:lnTo>
                  <a:pt x="5658772" y="12700"/>
                </a:lnTo>
                <a:lnTo>
                  <a:pt x="5700049" y="0"/>
                </a:lnTo>
                <a:close/>
              </a:path>
              <a:path w="5951855" h="5537200">
                <a:moveTo>
                  <a:pt x="5675826" y="342900"/>
                </a:moveTo>
                <a:lnTo>
                  <a:pt x="5305472" y="342900"/>
                </a:lnTo>
                <a:lnTo>
                  <a:pt x="5269649" y="355600"/>
                </a:lnTo>
                <a:lnTo>
                  <a:pt x="5731740" y="355600"/>
                </a:lnTo>
                <a:lnTo>
                  <a:pt x="5675826" y="342900"/>
                </a:lnTo>
                <a:close/>
              </a:path>
              <a:path w="5951855" h="5537200">
                <a:moveTo>
                  <a:pt x="5546721" y="330200"/>
                </a:moveTo>
                <a:lnTo>
                  <a:pt x="5441738" y="330200"/>
                </a:lnTo>
                <a:lnTo>
                  <a:pt x="5392502" y="342900"/>
                </a:lnTo>
                <a:lnTo>
                  <a:pt x="5600496" y="342900"/>
                </a:lnTo>
                <a:lnTo>
                  <a:pt x="5546721" y="330200"/>
                </a:lnTo>
                <a:close/>
              </a:path>
              <a:path w="5951855" h="5537200">
                <a:moveTo>
                  <a:pt x="3124283" y="38100"/>
                </a:moveTo>
                <a:lnTo>
                  <a:pt x="3049050" y="38100"/>
                </a:lnTo>
                <a:lnTo>
                  <a:pt x="2976200" y="50800"/>
                </a:lnTo>
                <a:lnTo>
                  <a:pt x="3201898" y="50800"/>
                </a:lnTo>
                <a:lnTo>
                  <a:pt x="3124283" y="38100"/>
                </a:lnTo>
                <a:close/>
              </a:path>
            </a:pathLst>
          </a:custGeom>
          <a:solidFill>
            <a:srgbClr val="00619D">
              <a:alpha val="3921"/>
            </a:srgbClr>
          </a:solidFill>
        </p:spPr>
        <p:txBody>
          <a:bodyPr wrap="square" lIns="0" tIns="0" rIns="0" bIns="0" rtlCol="0"/>
          <a:lstStyle/>
          <a:p>
            <a:endParaRPr/>
          </a:p>
        </p:txBody>
      </p:sp>
      <p:sp>
        <p:nvSpPr>
          <p:cNvPr id="19" name="bk object 19"/>
          <p:cNvSpPr/>
          <p:nvPr/>
        </p:nvSpPr>
        <p:spPr>
          <a:xfrm>
            <a:off x="388251" y="2445283"/>
            <a:ext cx="1642567" cy="2620848"/>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653258" y="1990845"/>
            <a:ext cx="2755900" cy="3564254"/>
          </a:xfrm>
          <a:prstGeom prst="rect">
            <a:avLst/>
          </a:prstGeom>
        </p:spPr>
        <p:txBody>
          <a:bodyPr wrap="square" lIns="0" tIns="0" rIns="0" bIns="0">
            <a:spAutoFit/>
          </a:bodyPr>
          <a:lstStyle>
            <a:lvl1pPr>
              <a:defRPr sz="2800" b="1" i="0">
                <a:solidFill>
                  <a:srgbClr val="00619D"/>
                </a:solidFill>
                <a:latin typeface="Arial"/>
                <a:cs typeface="Arial"/>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defRPr sz="1200" b="0" i="0">
                <a:solidFill>
                  <a:srgbClr val="7690B4"/>
                </a:solidFill>
                <a:latin typeface="Arial"/>
                <a:cs typeface="Arial"/>
              </a:defRPr>
            </a:lvl1pPr>
          </a:lstStyle>
          <a:p>
            <a:pPr marL="38100">
              <a:lnSpc>
                <a:spcPts val="1425"/>
              </a:lnSpc>
            </a:pPr>
            <a:fld id="{81D60167-4931-47E6-BA6A-407CBD079E47}" type="slidenum">
              <a:rPr spc="-5" dirty="0"/>
              <a:t>‹#›</a:t>
            </a:fld>
            <a:endParaRPr spc="-5"/>
          </a:p>
        </p:txBody>
      </p:sp>
    </p:spTree>
    <p:extLst>
      <p:ext uri="{BB962C8B-B14F-4D97-AF65-F5344CB8AC3E}">
        <p14:creationId xmlns:p14="http://schemas.microsoft.com/office/powerpoint/2010/main" val="40224182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bg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defRPr sz="1200" b="0" i="0">
                <a:solidFill>
                  <a:srgbClr val="7690B4"/>
                </a:solidFill>
                <a:latin typeface="Arial"/>
                <a:cs typeface="Arial"/>
              </a:defRPr>
            </a:lvl1pPr>
          </a:lstStyle>
          <a:p>
            <a:pPr marL="38100">
              <a:lnSpc>
                <a:spcPts val="1425"/>
              </a:lnSpc>
            </a:pPr>
            <a:fld id="{81D60167-4931-47E6-BA6A-407CBD079E47}" type="slidenum">
              <a:rPr spc="-5" dirty="0"/>
              <a:t>‹#›</a:t>
            </a:fld>
            <a:endParaRPr spc="-5"/>
          </a:p>
        </p:txBody>
      </p:sp>
    </p:spTree>
    <p:extLst>
      <p:ext uri="{BB962C8B-B14F-4D97-AF65-F5344CB8AC3E}">
        <p14:creationId xmlns:p14="http://schemas.microsoft.com/office/powerpoint/2010/main" val="27779606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defRPr sz="1200" b="0" i="0">
                <a:solidFill>
                  <a:srgbClr val="7690B4"/>
                </a:solidFill>
                <a:latin typeface="Arial"/>
                <a:cs typeface="Arial"/>
              </a:defRPr>
            </a:lvl1pPr>
          </a:lstStyle>
          <a:p>
            <a:pPr marL="38100">
              <a:lnSpc>
                <a:spcPts val="1425"/>
              </a:lnSpc>
            </a:pPr>
            <a:fld id="{81D60167-4931-47E6-BA6A-407CBD079E47}" type="slidenum">
              <a:rPr spc="-5" dirty="0"/>
              <a:t>‹#›</a:t>
            </a:fld>
            <a:endParaRPr spc="-5"/>
          </a:p>
        </p:txBody>
      </p:sp>
    </p:spTree>
    <p:extLst>
      <p:ext uri="{BB962C8B-B14F-4D97-AF65-F5344CB8AC3E}">
        <p14:creationId xmlns:p14="http://schemas.microsoft.com/office/powerpoint/2010/main" val="1720990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slideLayout" Target="../slideLayouts/slideLayout42.xml"/><Relationship Id="rId21" Type="http://schemas.openxmlformats.org/officeDocument/2006/relationships/slideLayout" Target="../slideLayouts/slideLayout24.xml"/><Relationship Id="rId34" Type="http://schemas.openxmlformats.org/officeDocument/2006/relationships/slideLayout" Target="../slideLayouts/slideLayout37.xml"/><Relationship Id="rId42" Type="http://schemas.openxmlformats.org/officeDocument/2006/relationships/slideLayout" Target="../slideLayouts/slideLayout45.xml"/><Relationship Id="rId7" Type="http://schemas.openxmlformats.org/officeDocument/2006/relationships/slideLayout" Target="../slideLayouts/slideLayout1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slideLayout" Target="../slideLayouts/slideLayout40.xml"/><Relationship Id="rId40" Type="http://schemas.openxmlformats.org/officeDocument/2006/relationships/slideLayout" Target="../slideLayouts/slideLayout43.xml"/><Relationship Id="rId45" Type="http://schemas.openxmlformats.org/officeDocument/2006/relationships/theme" Target="../theme/theme2.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slideLayout" Target="../slideLayouts/slideLayout39.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4" Type="http://schemas.openxmlformats.org/officeDocument/2006/relationships/slideLayout" Target="../slideLayouts/slideLayout47.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slideLayout" Target="../slideLayouts/slideLayout38.xml"/><Relationship Id="rId43" Type="http://schemas.openxmlformats.org/officeDocument/2006/relationships/slideLayout" Target="../slideLayouts/slideLayout46.xml"/><Relationship Id="rId8" Type="http://schemas.openxmlformats.org/officeDocument/2006/relationships/slideLayout" Target="../slideLayouts/slideLayout11.xml"/><Relationship Id="rId3" Type="http://schemas.openxmlformats.org/officeDocument/2006/relationships/slideLayout" Target="../slideLayouts/slideLayout6.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slideLayout" Target="../slideLayouts/slideLayout41.xml"/><Relationship Id="rId46" Type="http://schemas.openxmlformats.org/officeDocument/2006/relationships/image" Target="../media/image4.png"/><Relationship Id="rId20" Type="http://schemas.openxmlformats.org/officeDocument/2006/relationships/slideLayout" Target="../slideLayouts/slideLayout23.xml"/><Relationship Id="rId41"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theme" Target="../theme/theme3.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image" Target="../media/image23.png"/><Relationship Id="rId5" Type="http://schemas.openxmlformats.org/officeDocument/2006/relationships/theme" Target="../theme/theme4.xml"/><Relationship Id="rId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D88B63BF-234A-DADA-BE36-FCEB8DA25CEE}"/>
              </a:ext>
            </a:extLst>
          </p:cNvPr>
          <p:cNvSpPr/>
          <p:nvPr userDrawn="1"/>
        </p:nvSpPr>
        <p:spPr>
          <a:xfrm>
            <a:off x="1189140" y="-1"/>
            <a:ext cx="11002859" cy="6858001"/>
          </a:xfrm>
          <a:custGeom>
            <a:avLst/>
            <a:gdLst>
              <a:gd name="connsiteX0" fmla="*/ 5486821 w 11002859"/>
              <a:gd name="connsiteY0" fmla="*/ 0 h 6858001"/>
              <a:gd name="connsiteX1" fmla="*/ 9307884 w 11002859"/>
              <a:gd name="connsiteY1" fmla="*/ 0 h 6858001"/>
              <a:gd name="connsiteX2" fmla="*/ 9307885 w 11002859"/>
              <a:gd name="connsiteY2" fmla="*/ 1 h 6858001"/>
              <a:gd name="connsiteX3" fmla="*/ 11002859 w 11002859"/>
              <a:gd name="connsiteY3" fmla="*/ 1 h 6858001"/>
              <a:gd name="connsiteX4" fmla="*/ 11002859 w 11002859"/>
              <a:gd name="connsiteY4" fmla="*/ 6858001 h 6858001"/>
              <a:gd name="connsiteX5" fmla="*/ 0 w 11002859"/>
              <a:gd name="connsiteY5" fmla="*/ 6858001 h 6858001"/>
              <a:gd name="connsiteX6" fmla="*/ 280609 w 11002859"/>
              <a:gd name="connsiteY6" fmla="*/ 6194848 h 6858001"/>
              <a:gd name="connsiteX7" fmla="*/ 1424579 w 11002859"/>
              <a:gd name="connsiteY7" fmla="*/ 4111980 h 6858001"/>
              <a:gd name="connsiteX8" fmla="*/ 5478366 w 11002859"/>
              <a:gd name="connsiteY8" fmla="*/ 473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02859" h="6858001">
                <a:moveTo>
                  <a:pt x="5486821" y="0"/>
                </a:moveTo>
                <a:lnTo>
                  <a:pt x="9307884" y="0"/>
                </a:lnTo>
                <a:lnTo>
                  <a:pt x="9307885" y="1"/>
                </a:lnTo>
                <a:lnTo>
                  <a:pt x="11002859" y="1"/>
                </a:lnTo>
                <a:lnTo>
                  <a:pt x="11002859" y="6858001"/>
                </a:lnTo>
                <a:lnTo>
                  <a:pt x="0" y="6858001"/>
                </a:lnTo>
                <a:lnTo>
                  <a:pt x="280609" y="6194848"/>
                </a:lnTo>
                <a:cubicBezTo>
                  <a:pt x="594290" y="5503709"/>
                  <a:pt x="976481" y="4802725"/>
                  <a:pt x="1424579" y="4111980"/>
                </a:cubicBezTo>
                <a:cubicBezTo>
                  <a:pt x="2638177" y="2241214"/>
                  <a:pt x="4101835" y="805301"/>
                  <a:pt x="5478366" y="4737"/>
                </a:cubicBezTo>
                <a:close/>
              </a:path>
            </a:pathLst>
          </a:custGeom>
          <a:solidFill>
            <a:srgbClr val="00629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Logo&#10;&#10;AI-generated content may be incorrect.">
            <a:extLst>
              <a:ext uri="{FF2B5EF4-FFF2-40B4-BE49-F238E27FC236}">
                <a16:creationId xmlns:a16="http://schemas.microsoft.com/office/drawing/2014/main" id="{E6F1BA65-5446-C585-4E92-56C7BC1053E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18333" y="682362"/>
            <a:ext cx="1975108" cy="2599949"/>
          </a:xfrm>
          <a:prstGeom prst="rect">
            <a:avLst/>
          </a:prstGeom>
        </p:spPr>
      </p:pic>
    </p:spTree>
    <p:extLst>
      <p:ext uri="{BB962C8B-B14F-4D97-AF65-F5344CB8AC3E}">
        <p14:creationId xmlns:p14="http://schemas.microsoft.com/office/powerpoint/2010/main" val="236664617"/>
      </p:ext>
    </p:extLst>
  </p:cSld>
  <p:clrMap bg1="lt1" tx1="dk1" bg2="lt2" tx2="dk2" accent1="accent1" accent2="accent2" accent3="accent3" accent4="accent4" accent5="accent5" accent6="accent6" hlink="hlink" folHlink="folHlink"/>
  <p:sldLayoutIdLst>
    <p:sldLayoutId id="2147483707" r:id="rId1"/>
    <p:sldLayoutId id="2147483753" r:id="rId2"/>
    <p:sldLayoutId id="214748375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1C04E6A9-B5EE-24E0-41C7-CDCB50CDFA93}"/>
              </a:ext>
            </a:extLst>
          </p:cNvPr>
          <p:cNvSpPr>
            <a:spLocks noGrp="1"/>
          </p:cNvSpPr>
          <p:nvPr>
            <p:ph type="sldNum" sz="quarter" idx="4"/>
          </p:nvPr>
        </p:nvSpPr>
        <p:spPr>
          <a:xfrm>
            <a:off x="10233838" y="6450914"/>
            <a:ext cx="1596189"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AAD738B-3ED1-49B2-B8A8-52C1873AA792}" type="slidenum">
              <a:rPr lang="en-US" smtClean="0"/>
              <a:t>‹#›</a:t>
            </a:fld>
            <a:endParaRPr lang="en-US"/>
          </a:p>
        </p:txBody>
      </p:sp>
      <p:sp>
        <p:nvSpPr>
          <p:cNvPr id="2" name="Rectangle 1">
            <a:extLst>
              <a:ext uri="{FF2B5EF4-FFF2-40B4-BE49-F238E27FC236}">
                <a16:creationId xmlns:a16="http://schemas.microsoft.com/office/drawing/2014/main" id="{DD2D36EE-3838-B1BC-6CBC-69E30FBBFE0B}"/>
              </a:ext>
            </a:extLst>
          </p:cNvPr>
          <p:cNvSpPr/>
          <p:nvPr userDrawn="1"/>
        </p:nvSpPr>
        <p:spPr>
          <a:xfrm>
            <a:off x="0" y="0"/>
            <a:ext cx="12192000" cy="1096960"/>
          </a:xfrm>
          <a:prstGeom prst="rect">
            <a:avLst/>
          </a:prstGeom>
          <a:solidFill>
            <a:srgbClr val="0062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E5084DC0-01DF-1A69-8B2A-4B7392F9703C}"/>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431352" y="6205496"/>
            <a:ext cx="11260288" cy="542591"/>
          </a:xfrm>
          <a:prstGeom prst="rect">
            <a:avLst/>
          </a:prstGeom>
        </p:spPr>
      </p:pic>
      <p:sp>
        <p:nvSpPr>
          <p:cNvPr id="4" name="Freeform 5">
            <a:extLst>
              <a:ext uri="{FF2B5EF4-FFF2-40B4-BE49-F238E27FC236}">
                <a16:creationId xmlns:a16="http://schemas.microsoft.com/office/drawing/2014/main" id="{D489AA9F-04E0-9920-ACF8-17A6DF7D8897}"/>
              </a:ext>
            </a:extLst>
          </p:cNvPr>
          <p:cNvSpPr/>
          <p:nvPr userDrawn="1"/>
        </p:nvSpPr>
        <p:spPr>
          <a:xfrm>
            <a:off x="6240462" y="655072"/>
            <a:ext cx="5951538" cy="5547869"/>
          </a:xfrm>
          <a:custGeom>
            <a:avLst/>
            <a:gdLst>
              <a:gd name="connsiteX0" fmla="*/ 4304706 w 5951538"/>
              <a:gd name="connsiteY0" fmla="*/ 698023 h 5547869"/>
              <a:gd name="connsiteX1" fmla="*/ 4320994 w 5951538"/>
              <a:gd name="connsiteY1" fmla="*/ 728099 h 5547869"/>
              <a:gd name="connsiteX2" fmla="*/ 4492678 w 5951538"/>
              <a:gd name="connsiteY2" fmla="*/ 1129120 h 5547869"/>
              <a:gd name="connsiteX3" fmla="*/ 4729540 w 5951538"/>
              <a:gd name="connsiteY3" fmla="*/ 830867 h 5547869"/>
              <a:gd name="connsiteX4" fmla="*/ 4730790 w 5951538"/>
              <a:gd name="connsiteY4" fmla="*/ 830867 h 5547869"/>
              <a:gd name="connsiteX5" fmla="*/ 4304706 w 5951538"/>
              <a:gd name="connsiteY5" fmla="*/ 698023 h 5547869"/>
              <a:gd name="connsiteX6" fmla="*/ 5310034 w 5951538"/>
              <a:gd name="connsiteY6" fmla="*/ 410952 h 5547869"/>
              <a:gd name="connsiteX7" fmla="*/ 5146849 w 5951538"/>
              <a:gd name="connsiteY7" fmla="*/ 495013 h 5547869"/>
              <a:gd name="connsiteX8" fmla="*/ 5146849 w 5951538"/>
              <a:gd name="connsiteY8" fmla="*/ 493763 h 5547869"/>
              <a:gd name="connsiteX9" fmla="*/ 5035318 w 5951538"/>
              <a:gd name="connsiteY9" fmla="*/ 629107 h 5547869"/>
              <a:gd name="connsiteX10" fmla="*/ 5586722 w 5951538"/>
              <a:gd name="connsiteY10" fmla="*/ 1016339 h 5547869"/>
              <a:gd name="connsiteX11" fmla="*/ 5373672 w 5951538"/>
              <a:gd name="connsiteY11" fmla="*/ 411046 h 5547869"/>
              <a:gd name="connsiteX12" fmla="*/ 5310034 w 5951538"/>
              <a:gd name="connsiteY12" fmla="*/ 410952 h 5547869"/>
              <a:gd name="connsiteX13" fmla="*/ 5288456 w 5951538"/>
              <a:gd name="connsiteY13" fmla="*/ 0 h 5547869"/>
              <a:gd name="connsiteX14" fmla="*/ 5759655 w 5951538"/>
              <a:gd name="connsiteY14" fmla="*/ 0 h 5547869"/>
              <a:gd name="connsiteX15" fmla="*/ 5554132 w 5951538"/>
              <a:gd name="connsiteY15" fmla="*/ 76441 h 5547869"/>
              <a:gd name="connsiteX16" fmla="*/ 5411275 w 5951538"/>
              <a:gd name="connsiteY16" fmla="*/ 199260 h 5547869"/>
              <a:gd name="connsiteX17" fmla="*/ 5272168 w 5951538"/>
              <a:gd name="connsiteY17" fmla="*/ 353406 h 5547869"/>
              <a:gd name="connsiteX18" fmla="*/ 5269654 w 5951538"/>
              <a:gd name="connsiteY18" fmla="*/ 355906 h 5547869"/>
              <a:gd name="connsiteX19" fmla="*/ 5600496 w 5951538"/>
              <a:gd name="connsiteY19" fmla="*/ 343380 h 5547869"/>
              <a:gd name="connsiteX20" fmla="*/ 5872403 w 5951538"/>
              <a:gd name="connsiteY20" fmla="*/ 396577 h 5547869"/>
              <a:gd name="connsiteX21" fmla="*/ 5951538 w 5951538"/>
              <a:gd name="connsiteY21" fmla="*/ 424999 h 5547869"/>
              <a:gd name="connsiteX22" fmla="*/ 5951538 w 5951538"/>
              <a:gd name="connsiteY22" fmla="*/ 2095514 h 5547869"/>
              <a:gd name="connsiteX23" fmla="*/ 5840835 w 5951538"/>
              <a:gd name="connsiteY23" fmla="*/ 1975768 h 5547869"/>
              <a:gd name="connsiteX24" fmla="*/ 5597996 w 5951538"/>
              <a:gd name="connsiteY24" fmla="*/ 1481276 h 5547869"/>
              <a:gd name="connsiteX25" fmla="*/ 4844834 w 5951538"/>
              <a:gd name="connsiteY25" fmla="*/ 884758 h 5547869"/>
              <a:gd name="connsiteX26" fmla="*/ 4495191 w 5951538"/>
              <a:gd name="connsiteY26" fmla="*/ 1448686 h 5547869"/>
              <a:gd name="connsiteX27" fmla="*/ 4433788 w 5951538"/>
              <a:gd name="connsiteY27" fmla="*/ 1546441 h 5547869"/>
              <a:gd name="connsiteX28" fmla="*/ 4422500 w 5951538"/>
              <a:gd name="connsiteY28" fmla="*/ 1506339 h 5547869"/>
              <a:gd name="connsiteX29" fmla="*/ 4438788 w 5951538"/>
              <a:gd name="connsiteY29" fmla="*/ 1185523 h 5547869"/>
              <a:gd name="connsiteX30" fmla="*/ 4371122 w 5951538"/>
              <a:gd name="connsiteY30" fmla="*/ 993775 h 5547869"/>
              <a:gd name="connsiteX31" fmla="*/ 3236990 w 5951538"/>
              <a:gd name="connsiteY31" fmla="*/ 1060204 h 5547869"/>
              <a:gd name="connsiteX32" fmla="*/ 2644234 w 5951538"/>
              <a:gd name="connsiteY32" fmla="*/ 997538 h 5547869"/>
              <a:gd name="connsiteX33" fmla="*/ 1632908 w 5951538"/>
              <a:gd name="connsiteY33" fmla="*/ 2412385 h 5547869"/>
              <a:gd name="connsiteX34" fmla="*/ 1572755 w 5951538"/>
              <a:gd name="connsiteY34" fmla="*/ 2921186 h 5547869"/>
              <a:gd name="connsiteX35" fmla="*/ 1584031 w 5951538"/>
              <a:gd name="connsiteY35" fmla="*/ 3141747 h 5547869"/>
              <a:gd name="connsiteX36" fmla="*/ 3843533 w 5951538"/>
              <a:gd name="connsiteY36" fmla="*/ 5193214 h 5547869"/>
              <a:gd name="connsiteX37" fmla="*/ 3846032 w 5951538"/>
              <a:gd name="connsiteY37" fmla="*/ 5191964 h 5547869"/>
              <a:gd name="connsiteX38" fmla="*/ 5938055 w 5951538"/>
              <a:gd name="connsiteY38" fmla="*/ 3804157 h 5547869"/>
              <a:gd name="connsiteX39" fmla="*/ 5951538 w 5951538"/>
              <a:gd name="connsiteY39" fmla="*/ 3767395 h 5547869"/>
              <a:gd name="connsiteX40" fmla="*/ 5951538 w 5951538"/>
              <a:gd name="connsiteY40" fmla="*/ 4418890 h 5547869"/>
              <a:gd name="connsiteX41" fmla="*/ 5837604 w 5951538"/>
              <a:gd name="connsiteY41" fmla="*/ 4571263 h 5547869"/>
              <a:gd name="connsiteX42" fmla="*/ 3843533 w 5951538"/>
              <a:gd name="connsiteY42" fmla="*/ 5511530 h 5547869"/>
              <a:gd name="connsiteX43" fmla="*/ 1988814 w 5951538"/>
              <a:gd name="connsiteY43" fmla="*/ 4723265 h 5547869"/>
              <a:gd name="connsiteX44" fmla="*/ 1908610 w 5951538"/>
              <a:gd name="connsiteY44" fmla="*/ 4988941 h 5547869"/>
              <a:gd name="connsiteX45" fmla="*/ 1444923 w 5951538"/>
              <a:gd name="connsiteY45" fmla="*/ 5354872 h 5547869"/>
              <a:gd name="connsiteX46" fmla="*/ 1250676 w 5951538"/>
              <a:gd name="connsiteY46" fmla="*/ 5547869 h 5547869"/>
              <a:gd name="connsiteX47" fmla="*/ 1225625 w 5951538"/>
              <a:gd name="connsiteY47" fmla="*/ 5250867 h 5547869"/>
              <a:gd name="connsiteX48" fmla="*/ 1259451 w 5951538"/>
              <a:gd name="connsiteY48" fmla="*/ 4648073 h 5547869"/>
              <a:gd name="connsiteX49" fmla="*/ 1600319 w 5951538"/>
              <a:gd name="connsiteY49" fmla="*/ 4200688 h 5547869"/>
              <a:gd name="connsiteX50" fmla="*/ 1374745 w 5951538"/>
              <a:gd name="connsiteY50" fmla="*/ 3679362 h 5547869"/>
              <a:gd name="connsiteX51" fmla="*/ 1250676 w 5951538"/>
              <a:gd name="connsiteY51" fmla="*/ 3788393 h 5547869"/>
              <a:gd name="connsiteX52" fmla="*/ 1253189 w 5951538"/>
              <a:gd name="connsiteY52" fmla="*/ 3884885 h 5547869"/>
              <a:gd name="connsiteX53" fmla="*/ 947411 w 5951538"/>
              <a:gd name="connsiteY53" fmla="*/ 4703214 h 5547869"/>
              <a:gd name="connsiteX54" fmla="*/ 270689 w 5951538"/>
              <a:gd name="connsiteY54" fmla="*/ 5118022 h 5547869"/>
              <a:gd name="connsiteX55" fmla="*/ 120306 w 5951538"/>
              <a:gd name="connsiteY55" fmla="*/ 5255880 h 5547869"/>
              <a:gd name="connsiteX56" fmla="*/ 126569 w 5951538"/>
              <a:gd name="connsiteY56" fmla="*/ 4733290 h 5547869"/>
              <a:gd name="connsiteX57" fmla="*/ 528839 w 5951538"/>
              <a:gd name="connsiteY57" fmla="*/ 3940025 h 5547869"/>
              <a:gd name="connsiteX58" fmla="*/ 1211837 w 5951538"/>
              <a:gd name="connsiteY58" fmla="*/ 3719464 h 5547869"/>
              <a:gd name="connsiteX59" fmla="*/ 1345931 w 5951538"/>
              <a:gd name="connsiteY59" fmla="*/ 3584119 h 5547869"/>
              <a:gd name="connsiteX60" fmla="*/ 1299553 w 5951538"/>
              <a:gd name="connsiteY60" fmla="*/ 3373584 h 5547869"/>
              <a:gd name="connsiteX61" fmla="*/ 452398 w 5951538"/>
              <a:gd name="connsiteY61" fmla="*/ 3550280 h 5547869"/>
              <a:gd name="connsiteX62" fmla="*/ 0 w 5951538"/>
              <a:gd name="connsiteY62" fmla="*/ 3441249 h 5547869"/>
              <a:gd name="connsiteX63" fmla="*/ 294503 w 5951538"/>
              <a:gd name="connsiteY63" fmla="*/ 3140497 h 5547869"/>
              <a:gd name="connsiteX64" fmla="*/ 904809 w 5951538"/>
              <a:gd name="connsiteY64" fmla="*/ 2500115 h 5547869"/>
              <a:gd name="connsiteX65" fmla="*/ 1310842 w 5951538"/>
              <a:gd name="connsiteY65" fmla="*/ 2402359 h 5547869"/>
              <a:gd name="connsiteX66" fmla="*/ 2253240 w 5951538"/>
              <a:gd name="connsiteY66" fmla="*/ 888508 h 5547869"/>
              <a:gd name="connsiteX67" fmla="*/ 1973776 w 5951538"/>
              <a:gd name="connsiteY67" fmla="*/ 744401 h 5547869"/>
              <a:gd name="connsiteX68" fmla="*/ 1568992 w 5951538"/>
              <a:gd name="connsiteY68" fmla="*/ 542628 h 5547869"/>
              <a:gd name="connsiteX69" fmla="*/ 1962500 w 5951538"/>
              <a:gd name="connsiteY69" fmla="*/ 330842 h 5547869"/>
              <a:gd name="connsiteX70" fmla="*/ 3201900 w 5951538"/>
              <a:gd name="connsiteY70" fmla="*/ 50128 h 5547869"/>
              <a:gd name="connsiteX71" fmla="*/ 3995165 w 5951538"/>
              <a:gd name="connsiteY71" fmla="*/ 345880 h 5547869"/>
              <a:gd name="connsiteX72" fmla="*/ 4908736 w 5951538"/>
              <a:gd name="connsiteY72" fmla="*/ 570204 h 5547869"/>
              <a:gd name="connsiteX73" fmla="*/ 5171912 w 5951538"/>
              <a:gd name="connsiteY73" fmla="*/ 172947 h 554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951538" h="5547869">
                <a:moveTo>
                  <a:pt x="4304706" y="698023"/>
                </a:moveTo>
                <a:cubicBezTo>
                  <a:pt x="4310969" y="709311"/>
                  <a:pt x="4315982" y="719324"/>
                  <a:pt x="4320994" y="728099"/>
                </a:cubicBezTo>
                <a:cubicBezTo>
                  <a:pt x="4391173" y="864707"/>
                  <a:pt x="4441300" y="1042653"/>
                  <a:pt x="4492678" y="1129120"/>
                </a:cubicBezTo>
                <a:cubicBezTo>
                  <a:pt x="4537792" y="1204311"/>
                  <a:pt x="4641810" y="973724"/>
                  <a:pt x="4729540" y="830867"/>
                </a:cubicBezTo>
                <a:lnTo>
                  <a:pt x="4730790" y="830867"/>
                </a:lnTo>
                <a:cubicBezTo>
                  <a:pt x="4595446" y="773214"/>
                  <a:pt x="4452576" y="728099"/>
                  <a:pt x="4304706" y="698023"/>
                </a:cubicBezTo>
                <a:close/>
                <a:moveTo>
                  <a:pt x="5310034" y="410952"/>
                </a:moveTo>
                <a:cubicBezTo>
                  <a:pt x="5250000" y="419590"/>
                  <a:pt x="5199483" y="452720"/>
                  <a:pt x="5146849" y="495013"/>
                </a:cubicBezTo>
                <a:lnTo>
                  <a:pt x="5146849" y="493763"/>
                </a:lnTo>
                <a:cubicBezTo>
                  <a:pt x="5107996" y="540128"/>
                  <a:pt x="5070408" y="585243"/>
                  <a:pt x="5035318" y="629107"/>
                </a:cubicBezTo>
                <a:cubicBezTo>
                  <a:pt x="5235828" y="734375"/>
                  <a:pt x="5421288" y="864707"/>
                  <a:pt x="5586722" y="1016339"/>
                </a:cubicBezTo>
                <a:cubicBezTo>
                  <a:pt x="5620548" y="592755"/>
                  <a:pt x="5728328" y="462423"/>
                  <a:pt x="5373672" y="411046"/>
                </a:cubicBezTo>
                <a:cubicBezTo>
                  <a:pt x="5351115" y="407915"/>
                  <a:pt x="5330046" y="408073"/>
                  <a:pt x="5310034" y="410952"/>
                </a:cubicBezTo>
                <a:close/>
                <a:moveTo>
                  <a:pt x="5288456" y="0"/>
                </a:moveTo>
                <a:lnTo>
                  <a:pt x="5759655" y="0"/>
                </a:lnTo>
                <a:cubicBezTo>
                  <a:pt x="5759655" y="0"/>
                  <a:pt x="5659400" y="15038"/>
                  <a:pt x="5554132" y="76441"/>
                </a:cubicBezTo>
                <a:cubicBezTo>
                  <a:pt x="5480190" y="120306"/>
                  <a:pt x="5443851" y="161658"/>
                  <a:pt x="5411275" y="199260"/>
                </a:cubicBezTo>
                <a:cubicBezTo>
                  <a:pt x="5342346" y="274452"/>
                  <a:pt x="5342346" y="275702"/>
                  <a:pt x="5272168" y="353406"/>
                </a:cubicBezTo>
                <a:cubicBezTo>
                  <a:pt x="5269654" y="354656"/>
                  <a:pt x="5269654" y="355906"/>
                  <a:pt x="5269654" y="355906"/>
                </a:cubicBezTo>
                <a:cubicBezTo>
                  <a:pt x="5346109" y="343380"/>
                  <a:pt x="5475178" y="329592"/>
                  <a:pt x="5600496" y="343380"/>
                </a:cubicBezTo>
                <a:cubicBezTo>
                  <a:pt x="5640445" y="347609"/>
                  <a:pt x="5741721" y="357301"/>
                  <a:pt x="5872403" y="396577"/>
                </a:cubicBezTo>
                <a:lnTo>
                  <a:pt x="5951538" y="424999"/>
                </a:lnTo>
                <a:lnTo>
                  <a:pt x="5951538" y="2095514"/>
                </a:lnTo>
                <a:lnTo>
                  <a:pt x="5840835" y="1975768"/>
                </a:lnTo>
                <a:cubicBezTo>
                  <a:pt x="5722526" y="1832085"/>
                  <a:pt x="5629948" y="1665494"/>
                  <a:pt x="5597996" y="1481276"/>
                </a:cubicBezTo>
                <a:cubicBezTo>
                  <a:pt x="5392474" y="1233138"/>
                  <a:pt x="5136824" y="1028865"/>
                  <a:pt x="4844834" y="884758"/>
                </a:cubicBezTo>
                <a:cubicBezTo>
                  <a:pt x="4711989" y="1073980"/>
                  <a:pt x="4607971" y="1250676"/>
                  <a:pt x="4495191" y="1448686"/>
                </a:cubicBezTo>
                <a:cubicBezTo>
                  <a:pt x="4462602" y="1505076"/>
                  <a:pt x="4442550" y="1551454"/>
                  <a:pt x="4433788" y="1546441"/>
                </a:cubicBezTo>
                <a:cubicBezTo>
                  <a:pt x="4414986" y="1537666"/>
                  <a:pt x="4408724" y="1540166"/>
                  <a:pt x="4422500" y="1506339"/>
                </a:cubicBezTo>
                <a:cubicBezTo>
                  <a:pt x="4431275" y="1485025"/>
                  <a:pt x="4456338" y="1299553"/>
                  <a:pt x="4438788" y="1185523"/>
                </a:cubicBezTo>
                <a:cubicBezTo>
                  <a:pt x="4413737" y="1018839"/>
                  <a:pt x="4371122" y="993775"/>
                  <a:pt x="4371122" y="993775"/>
                </a:cubicBezTo>
                <a:cubicBezTo>
                  <a:pt x="4371122" y="993775"/>
                  <a:pt x="3710688" y="1070230"/>
                  <a:pt x="3236990" y="1060204"/>
                </a:cubicBezTo>
                <a:cubicBezTo>
                  <a:pt x="3033966" y="1056441"/>
                  <a:pt x="2833456" y="1035141"/>
                  <a:pt x="2644234" y="997538"/>
                </a:cubicBezTo>
                <a:cubicBezTo>
                  <a:pt x="2141696" y="1312092"/>
                  <a:pt x="1769502" y="1817130"/>
                  <a:pt x="1632908" y="2412385"/>
                </a:cubicBezTo>
                <a:cubicBezTo>
                  <a:pt x="1594056" y="2576556"/>
                  <a:pt x="1572755" y="2745740"/>
                  <a:pt x="1572755" y="2921186"/>
                </a:cubicBezTo>
                <a:cubicBezTo>
                  <a:pt x="1572755" y="2996377"/>
                  <a:pt x="1576518" y="3069056"/>
                  <a:pt x="1584031" y="3141747"/>
                </a:cubicBezTo>
                <a:cubicBezTo>
                  <a:pt x="1694311" y="4290918"/>
                  <a:pt x="2665536" y="5193214"/>
                  <a:pt x="3843533" y="5193214"/>
                </a:cubicBezTo>
                <a:lnTo>
                  <a:pt x="3846032" y="5191964"/>
                </a:lnTo>
                <a:cubicBezTo>
                  <a:pt x="4784986" y="5191964"/>
                  <a:pt x="5592822" y="4618867"/>
                  <a:pt x="5938055" y="3804157"/>
                </a:cubicBezTo>
                <a:lnTo>
                  <a:pt x="5951538" y="3767395"/>
                </a:lnTo>
                <a:lnTo>
                  <a:pt x="5951538" y="4418890"/>
                </a:lnTo>
                <a:lnTo>
                  <a:pt x="5837604" y="4571263"/>
                </a:lnTo>
                <a:cubicBezTo>
                  <a:pt x="5363689" y="5145544"/>
                  <a:pt x="4646437" y="5511530"/>
                  <a:pt x="3843533" y="5511530"/>
                </a:cubicBezTo>
                <a:cubicBezTo>
                  <a:pt x="3114170" y="5511530"/>
                  <a:pt x="2457500" y="5209502"/>
                  <a:pt x="1988814" y="4723265"/>
                </a:cubicBezTo>
                <a:cubicBezTo>
                  <a:pt x="1977538" y="4810995"/>
                  <a:pt x="1953724" y="4903724"/>
                  <a:pt x="1908610" y="4988941"/>
                </a:cubicBezTo>
                <a:cubicBezTo>
                  <a:pt x="1793316" y="5204489"/>
                  <a:pt x="1526390" y="5319783"/>
                  <a:pt x="1444923" y="5354872"/>
                </a:cubicBezTo>
                <a:cubicBezTo>
                  <a:pt x="1368482" y="5387461"/>
                  <a:pt x="1264464" y="5529068"/>
                  <a:pt x="1250676" y="5547869"/>
                </a:cubicBezTo>
                <a:cubicBezTo>
                  <a:pt x="1263214" y="5529068"/>
                  <a:pt x="1304566" y="5446364"/>
                  <a:pt x="1225625" y="5250867"/>
                </a:cubicBezTo>
                <a:cubicBezTo>
                  <a:pt x="1135396" y="5026543"/>
                  <a:pt x="1177997" y="4866135"/>
                  <a:pt x="1259451" y="4648073"/>
                </a:cubicBezTo>
                <a:cubicBezTo>
                  <a:pt x="1318355" y="4488928"/>
                  <a:pt x="1503826" y="4294681"/>
                  <a:pt x="1600319" y="4200688"/>
                </a:cubicBezTo>
                <a:cubicBezTo>
                  <a:pt x="1507589" y="4036517"/>
                  <a:pt x="1431148" y="3862334"/>
                  <a:pt x="1374745" y="3679362"/>
                </a:cubicBezTo>
                <a:lnTo>
                  <a:pt x="1250676" y="3788393"/>
                </a:lnTo>
                <a:cubicBezTo>
                  <a:pt x="1250676" y="3788393"/>
                  <a:pt x="1253189" y="3799668"/>
                  <a:pt x="1253189" y="3884885"/>
                </a:cubicBezTo>
                <a:cubicBezTo>
                  <a:pt x="1253189" y="3970102"/>
                  <a:pt x="1167972" y="4392423"/>
                  <a:pt x="947411" y="4703214"/>
                </a:cubicBezTo>
                <a:cubicBezTo>
                  <a:pt x="726850" y="5014004"/>
                  <a:pt x="380970" y="5082933"/>
                  <a:pt x="270689" y="5118022"/>
                </a:cubicBezTo>
                <a:cubicBezTo>
                  <a:pt x="161658" y="5151862"/>
                  <a:pt x="120306" y="5255880"/>
                  <a:pt x="120306" y="5255880"/>
                </a:cubicBezTo>
                <a:cubicBezTo>
                  <a:pt x="120306" y="5255880"/>
                  <a:pt x="107781" y="5039068"/>
                  <a:pt x="126569" y="4733290"/>
                </a:cubicBezTo>
                <a:cubicBezTo>
                  <a:pt x="145370" y="4427512"/>
                  <a:pt x="276952" y="4163099"/>
                  <a:pt x="528839" y="3940025"/>
                </a:cubicBezTo>
                <a:cubicBezTo>
                  <a:pt x="780740" y="3716964"/>
                  <a:pt x="1189273" y="3735752"/>
                  <a:pt x="1211837" y="3719464"/>
                </a:cubicBezTo>
                <a:cubicBezTo>
                  <a:pt x="1223112" y="3711951"/>
                  <a:pt x="1287028" y="3645522"/>
                  <a:pt x="1345931" y="3584119"/>
                </a:cubicBezTo>
                <a:cubicBezTo>
                  <a:pt x="1328380" y="3515191"/>
                  <a:pt x="1312092" y="3445012"/>
                  <a:pt x="1299553" y="3373584"/>
                </a:cubicBezTo>
                <a:cubicBezTo>
                  <a:pt x="1018839" y="3560306"/>
                  <a:pt x="723087" y="3625471"/>
                  <a:pt x="452398" y="3550280"/>
                </a:cubicBezTo>
                <a:cubicBezTo>
                  <a:pt x="132832" y="3461314"/>
                  <a:pt x="0" y="3441249"/>
                  <a:pt x="0" y="3441249"/>
                </a:cubicBezTo>
                <a:cubicBezTo>
                  <a:pt x="0" y="3441249"/>
                  <a:pt x="125319" y="3418699"/>
                  <a:pt x="294503" y="3140497"/>
                </a:cubicBezTo>
                <a:cubicBezTo>
                  <a:pt x="463687" y="2862283"/>
                  <a:pt x="555166" y="2706887"/>
                  <a:pt x="904809" y="2500115"/>
                </a:cubicBezTo>
                <a:cubicBezTo>
                  <a:pt x="1016339" y="2433699"/>
                  <a:pt x="1164209" y="2408635"/>
                  <a:pt x="1310842" y="2402359"/>
                </a:cubicBezTo>
                <a:cubicBezTo>
                  <a:pt x="1436161" y="1790803"/>
                  <a:pt x="1779528" y="1259451"/>
                  <a:pt x="2253240" y="888508"/>
                </a:cubicBezTo>
                <a:cubicBezTo>
                  <a:pt x="2152984" y="847156"/>
                  <a:pt x="2057742" y="800791"/>
                  <a:pt x="1973776" y="744401"/>
                </a:cubicBezTo>
                <a:cubicBezTo>
                  <a:pt x="1650446" y="530102"/>
                  <a:pt x="1568992" y="542628"/>
                  <a:pt x="1568992" y="542628"/>
                </a:cubicBezTo>
                <a:cubicBezTo>
                  <a:pt x="1568992" y="542628"/>
                  <a:pt x="1654209" y="508801"/>
                  <a:pt x="1962500" y="330842"/>
                </a:cubicBezTo>
                <a:cubicBezTo>
                  <a:pt x="2104107" y="249388"/>
                  <a:pt x="2518916" y="23814"/>
                  <a:pt x="3201900" y="50128"/>
                </a:cubicBezTo>
                <a:cubicBezTo>
                  <a:pt x="3551543" y="62666"/>
                  <a:pt x="3812206" y="198010"/>
                  <a:pt x="3995165" y="345880"/>
                </a:cubicBezTo>
                <a:cubicBezTo>
                  <a:pt x="4319744" y="364681"/>
                  <a:pt x="4626772" y="442372"/>
                  <a:pt x="4908736" y="570204"/>
                </a:cubicBezTo>
                <a:cubicBezTo>
                  <a:pt x="5003979" y="424834"/>
                  <a:pt x="5040331" y="350893"/>
                  <a:pt x="5171912" y="172947"/>
                </a:cubicBezTo>
                <a:close/>
              </a:path>
            </a:pathLst>
          </a:custGeom>
          <a:solidFill>
            <a:schemeClr val="tx1">
              <a:alpha val="4000"/>
            </a:schemeClr>
          </a:solidFill>
          <a:ln w="9525" cap="flat">
            <a:no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2777951111"/>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35" r:id="rId3"/>
    <p:sldLayoutId id="2147483804" r:id="rId4"/>
    <p:sldLayoutId id="2147483850" r:id="rId5"/>
    <p:sldLayoutId id="2147483805" r:id="rId6"/>
    <p:sldLayoutId id="2147483854" r:id="rId7"/>
    <p:sldLayoutId id="2147483852" r:id="rId8"/>
    <p:sldLayoutId id="2147483853" r:id="rId9"/>
    <p:sldLayoutId id="2147483806" r:id="rId10"/>
    <p:sldLayoutId id="2147483855" r:id="rId11"/>
    <p:sldLayoutId id="2147483807" r:id="rId12"/>
    <p:sldLayoutId id="2147483808" r:id="rId13"/>
    <p:sldLayoutId id="2147483856"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 id="2147483824" r:id="rId30"/>
    <p:sldLayoutId id="2147483825" r:id="rId31"/>
    <p:sldLayoutId id="2147483826" r:id="rId32"/>
    <p:sldLayoutId id="2147483827" r:id="rId33"/>
    <p:sldLayoutId id="2147483828" r:id="rId34"/>
    <p:sldLayoutId id="2147483829" r:id="rId35"/>
    <p:sldLayoutId id="2147483830" r:id="rId36"/>
    <p:sldLayoutId id="2147483834" r:id="rId37"/>
    <p:sldLayoutId id="2147483836" r:id="rId38"/>
    <p:sldLayoutId id="2147483839" r:id="rId39"/>
    <p:sldLayoutId id="2147483832" r:id="rId40"/>
    <p:sldLayoutId id="2147483857" r:id="rId41"/>
    <p:sldLayoutId id="2147483858" r:id="rId42"/>
    <p:sldLayoutId id="2147483866" r:id="rId43"/>
    <p:sldLayoutId id="2147483867" r:id="rId44"/>
  </p:sldLayoutIdLst>
  <p:hf hdr="0" ftr="0" dt="0"/>
  <p:txStyles>
    <p:title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977365"/>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51" r:id="rId3"/>
    <p:sldLayoutId id="2147483844" r:id="rId4"/>
    <p:sldLayoutId id="2147483848" r:id="rId5"/>
    <p:sldLayoutId id="214748384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1097280"/>
          </a:xfrm>
          <a:custGeom>
            <a:avLst/>
            <a:gdLst/>
            <a:ahLst/>
            <a:cxnLst/>
            <a:rect l="l" t="t" r="r" b="b"/>
            <a:pathLst>
              <a:path w="12192000" h="1097280">
                <a:moveTo>
                  <a:pt x="0" y="1096962"/>
                </a:moveTo>
                <a:lnTo>
                  <a:pt x="12192000" y="1096962"/>
                </a:lnTo>
                <a:lnTo>
                  <a:pt x="12192000" y="0"/>
                </a:lnTo>
                <a:lnTo>
                  <a:pt x="0" y="0"/>
                </a:lnTo>
                <a:lnTo>
                  <a:pt x="0" y="1096962"/>
                </a:lnTo>
                <a:close/>
              </a:path>
            </a:pathLst>
          </a:custGeom>
          <a:solidFill>
            <a:srgbClr val="00619D"/>
          </a:solidFill>
        </p:spPr>
        <p:txBody>
          <a:bodyPr wrap="square" lIns="0" tIns="0" rIns="0" bIns="0" rtlCol="0"/>
          <a:lstStyle/>
          <a:p>
            <a:endParaRPr/>
          </a:p>
        </p:txBody>
      </p:sp>
      <p:sp>
        <p:nvSpPr>
          <p:cNvPr id="17" name="bk object 17"/>
          <p:cNvSpPr/>
          <p:nvPr/>
        </p:nvSpPr>
        <p:spPr>
          <a:xfrm>
            <a:off x="553285" y="6309139"/>
            <a:ext cx="11028609" cy="286534"/>
          </a:xfrm>
          <a:prstGeom prst="rect">
            <a:avLst/>
          </a:prstGeom>
          <a:blipFill>
            <a:blip r:embed="rId6" cstate="print"/>
            <a:stretch>
              <a:fillRect/>
            </a:stretch>
          </a:blipFill>
        </p:spPr>
        <p:txBody>
          <a:bodyPr wrap="square" lIns="0" tIns="0" rIns="0" bIns="0" rtlCol="0"/>
          <a:lstStyle/>
          <a:p>
            <a:endParaRPr/>
          </a:p>
        </p:txBody>
      </p:sp>
      <p:sp>
        <p:nvSpPr>
          <p:cNvPr id="18" name="bk object 18"/>
          <p:cNvSpPr/>
          <p:nvPr/>
        </p:nvSpPr>
        <p:spPr>
          <a:xfrm>
            <a:off x="6240465" y="665745"/>
            <a:ext cx="5951855" cy="5537200"/>
          </a:xfrm>
          <a:custGeom>
            <a:avLst/>
            <a:gdLst/>
            <a:ahLst/>
            <a:cxnLst/>
            <a:rect l="l" t="t" r="r" b="b"/>
            <a:pathLst>
              <a:path w="5951855" h="5537200">
                <a:moveTo>
                  <a:pt x="1702767" y="3670300"/>
                </a:moveTo>
                <a:lnTo>
                  <a:pt x="1374736" y="3670300"/>
                </a:lnTo>
                <a:lnTo>
                  <a:pt x="1390616" y="3721100"/>
                </a:lnTo>
                <a:lnTo>
                  <a:pt x="1407471" y="3771900"/>
                </a:lnTo>
                <a:lnTo>
                  <a:pt x="1425286" y="3822700"/>
                </a:lnTo>
                <a:lnTo>
                  <a:pt x="1444043" y="3873500"/>
                </a:lnTo>
                <a:lnTo>
                  <a:pt x="1463726" y="3924300"/>
                </a:lnTo>
                <a:lnTo>
                  <a:pt x="1484317" y="3962400"/>
                </a:lnTo>
                <a:lnTo>
                  <a:pt x="1505801" y="4013200"/>
                </a:lnTo>
                <a:lnTo>
                  <a:pt x="1528159" y="4064000"/>
                </a:lnTo>
                <a:lnTo>
                  <a:pt x="1551375" y="4102100"/>
                </a:lnTo>
                <a:lnTo>
                  <a:pt x="1575432" y="4152900"/>
                </a:lnTo>
                <a:lnTo>
                  <a:pt x="1600314" y="4191000"/>
                </a:lnTo>
                <a:lnTo>
                  <a:pt x="1571953" y="4229100"/>
                </a:lnTo>
                <a:lnTo>
                  <a:pt x="1540152" y="4254500"/>
                </a:lnTo>
                <a:lnTo>
                  <a:pt x="1505882" y="4292600"/>
                </a:lnTo>
                <a:lnTo>
                  <a:pt x="1470115" y="4330700"/>
                </a:lnTo>
                <a:lnTo>
                  <a:pt x="1433822" y="4368800"/>
                </a:lnTo>
                <a:lnTo>
                  <a:pt x="1397976" y="4419600"/>
                </a:lnTo>
                <a:lnTo>
                  <a:pt x="1363548" y="4457700"/>
                </a:lnTo>
                <a:lnTo>
                  <a:pt x="1331509" y="4508500"/>
                </a:lnTo>
                <a:lnTo>
                  <a:pt x="1302831" y="4559300"/>
                </a:lnTo>
                <a:lnTo>
                  <a:pt x="1278486" y="4597400"/>
                </a:lnTo>
                <a:lnTo>
                  <a:pt x="1259446" y="4648200"/>
                </a:lnTo>
                <a:lnTo>
                  <a:pt x="1241380" y="4699000"/>
                </a:lnTo>
                <a:lnTo>
                  <a:pt x="1224951" y="4737100"/>
                </a:lnTo>
                <a:lnTo>
                  <a:pt x="1210415" y="4787900"/>
                </a:lnTo>
                <a:lnTo>
                  <a:pt x="1198029" y="4826000"/>
                </a:lnTo>
                <a:lnTo>
                  <a:pt x="1188049" y="4876800"/>
                </a:lnTo>
                <a:lnTo>
                  <a:pt x="1180731" y="4914900"/>
                </a:lnTo>
                <a:lnTo>
                  <a:pt x="1176334" y="4965700"/>
                </a:lnTo>
                <a:lnTo>
                  <a:pt x="1175112" y="5003800"/>
                </a:lnTo>
                <a:lnTo>
                  <a:pt x="1177323" y="5054600"/>
                </a:lnTo>
                <a:lnTo>
                  <a:pt x="1183223" y="5105400"/>
                </a:lnTo>
                <a:lnTo>
                  <a:pt x="1193069" y="5143500"/>
                </a:lnTo>
                <a:lnTo>
                  <a:pt x="1207118" y="5194300"/>
                </a:lnTo>
                <a:lnTo>
                  <a:pt x="1225626" y="5245100"/>
                </a:lnTo>
                <a:lnTo>
                  <a:pt x="1255758" y="5334000"/>
                </a:lnTo>
                <a:lnTo>
                  <a:pt x="1269984" y="5410200"/>
                </a:lnTo>
                <a:lnTo>
                  <a:pt x="1272447" y="5461000"/>
                </a:lnTo>
                <a:lnTo>
                  <a:pt x="1267288" y="5499100"/>
                </a:lnTo>
                <a:lnTo>
                  <a:pt x="1258649" y="5524500"/>
                </a:lnTo>
                <a:lnTo>
                  <a:pt x="1250670" y="5537200"/>
                </a:lnTo>
                <a:lnTo>
                  <a:pt x="1264539" y="5524500"/>
                </a:lnTo>
                <a:lnTo>
                  <a:pt x="1290173" y="5486400"/>
                </a:lnTo>
                <a:lnTo>
                  <a:pt x="1324300" y="5448300"/>
                </a:lnTo>
                <a:lnTo>
                  <a:pt x="1363647" y="5410200"/>
                </a:lnTo>
                <a:lnTo>
                  <a:pt x="1404944" y="5372100"/>
                </a:lnTo>
                <a:lnTo>
                  <a:pt x="1444917" y="5346700"/>
                </a:lnTo>
                <a:lnTo>
                  <a:pt x="1499546" y="5321300"/>
                </a:lnTo>
                <a:lnTo>
                  <a:pt x="1535526" y="5308600"/>
                </a:lnTo>
                <a:lnTo>
                  <a:pt x="1575721" y="5283200"/>
                </a:lnTo>
                <a:lnTo>
                  <a:pt x="1618963" y="5257800"/>
                </a:lnTo>
                <a:lnTo>
                  <a:pt x="1709900" y="5207000"/>
                </a:lnTo>
                <a:lnTo>
                  <a:pt x="1755255" y="5168900"/>
                </a:lnTo>
                <a:lnTo>
                  <a:pt x="1798973" y="5130800"/>
                </a:lnTo>
                <a:lnTo>
                  <a:pt x="1839885" y="5080000"/>
                </a:lnTo>
                <a:lnTo>
                  <a:pt x="1876820" y="5041900"/>
                </a:lnTo>
                <a:lnTo>
                  <a:pt x="1908606" y="4978400"/>
                </a:lnTo>
                <a:lnTo>
                  <a:pt x="1929427" y="4940300"/>
                </a:lnTo>
                <a:lnTo>
                  <a:pt x="1946942" y="4902200"/>
                </a:lnTo>
                <a:lnTo>
                  <a:pt x="1961394" y="4851400"/>
                </a:lnTo>
                <a:lnTo>
                  <a:pt x="1973026" y="4813300"/>
                </a:lnTo>
                <a:lnTo>
                  <a:pt x="1982083" y="4762500"/>
                </a:lnTo>
                <a:lnTo>
                  <a:pt x="1988807" y="4724400"/>
                </a:lnTo>
                <a:lnTo>
                  <a:pt x="2470990" y="4724400"/>
                </a:lnTo>
                <a:lnTo>
                  <a:pt x="2452826" y="4711700"/>
                </a:lnTo>
                <a:lnTo>
                  <a:pt x="2417075" y="4686300"/>
                </a:lnTo>
                <a:lnTo>
                  <a:pt x="2381911" y="4648200"/>
                </a:lnTo>
                <a:lnTo>
                  <a:pt x="2347343" y="4622800"/>
                </a:lnTo>
                <a:lnTo>
                  <a:pt x="2313382" y="4597400"/>
                </a:lnTo>
                <a:lnTo>
                  <a:pt x="2280040" y="4559300"/>
                </a:lnTo>
                <a:lnTo>
                  <a:pt x="2247326" y="4533900"/>
                </a:lnTo>
                <a:lnTo>
                  <a:pt x="2215250" y="4495800"/>
                </a:lnTo>
                <a:lnTo>
                  <a:pt x="2183825" y="4470400"/>
                </a:lnTo>
                <a:lnTo>
                  <a:pt x="2153059" y="4432300"/>
                </a:lnTo>
                <a:lnTo>
                  <a:pt x="2122963" y="4394200"/>
                </a:lnTo>
                <a:lnTo>
                  <a:pt x="2093549" y="4368800"/>
                </a:lnTo>
                <a:lnTo>
                  <a:pt x="2064826" y="4330700"/>
                </a:lnTo>
                <a:lnTo>
                  <a:pt x="2036805" y="4292600"/>
                </a:lnTo>
                <a:lnTo>
                  <a:pt x="2009497" y="4254500"/>
                </a:lnTo>
                <a:lnTo>
                  <a:pt x="1982912" y="4216400"/>
                </a:lnTo>
                <a:lnTo>
                  <a:pt x="1957060" y="4178300"/>
                </a:lnTo>
                <a:lnTo>
                  <a:pt x="1931953" y="4140200"/>
                </a:lnTo>
                <a:lnTo>
                  <a:pt x="1907600" y="4102100"/>
                </a:lnTo>
                <a:lnTo>
                  <a:pt x="1884012" y="4064000"/>
                </a:lnTo>
                <a:lnTo>
                  <a:pt x="1861199" y="4025900"/>
                </a:lnTo>
                <a:lnTo>
                  <a:pt x="1839173" y="3987800"/>
                </a:lnTo>
                <a:lnTo>
                  <a:pt x="1817944" y="3937000"/>
                </a:lnTo>
                <a:lnTo>
                  <a:pt x="1797522" y="3898900"/>
                </a:lnTo>
                <a:lnTo>
                  <a:pt x="1777917" y="3860800"/>
                </a:lnTo>
                <a:lnTo>
                  <a:pt x="1759141" y="3822700"/>
                </a:lnTo>
                <a:lnTo>
                  <a:pt x="1741203" y="3771900"/>
                </a:lnTo>
                <a:lnTo>
                  <a:pt x="1724115" y="3733800"/>
                </a:lnTo>
                <a:lnTo>
                  <a:pt x="1707886" y="3683000"/>
                </a:lnTo>
                <a:lnTo>
                  <a:pt x="1702767" y="3670300"/>
                </a:lnTo>
                <a:close/>
              </a:path>
              <a:path w="5951855" h="5537200">
                <a:moveTo>
                  <a:pt x="3947756" y="5499100"/>
                </a:moveTo>
                <a:lnTo>
                  <a:pt x="3739840" y="5499100"/>
                </a:lnTo>
                <a:lnTo>
                  <a:pt x="3791555" y="5511800"/>
                </a:lnTo>
                <a:lnTo>
                  <a:pt x="3895768" y="5511800"/>
                </a:lnTo>
                <a:lnTo>
                  <a:pt x="3947756" y="5499100"/>
                </a:lnTo>
                <a:close/>
              </a:path>
              <a:path w="5951855" h="5537200">
                <a:moveTo>
                  <a:pt x="4152986" y="5486400"/>
                </a:moveTo>
                <a:lnTo>
                  <a:pt x="3535731" y="5486400"/>
                </a:lnTo>
                <a:lnTo>
                  <a:pt x="3586327" y="5499100"/>
                </a:lnTo>
                <a:lnTo>
                  <a:pt x="4102106" y="5499100"/>
                </a:lnTo>
                <a:lnTo>
                  <a:pt x="4152986" y="5486400"/>
                </a:lnTo>
                <a:close/>
              </a:path>
              <a:path w="5951855" h="5537200">
                <a:moveTo>
                  <a:pt x="4303781" y="5461000"/>
                </a:moveTo>
                <a:lnTo>
                  <a:pt x="3385801" y="5461000"/>
                </a:lnTo>
                <a:lnTo>
                  <a:pt x="3485439" y="5486400"/>
                </a:lnTo>
                <a:lnTo>
                  <a:pt x="4203565" y="5486400"/>
                </a:lnTo>
                <a:lnTo>
                  <a:pt x="4303781" y="5461000"/>
                </a:lnTo>
                <a:close/>
              </a:path>
              <a:path w="5951855" h="5537200">
                <a:moveTo>
                  <a:pt x="2470990" y="4724400"/>
                </a:moveTo>
                <a:lnTo>
                  <a:pt x="1988807" y="4724400"/>
                </a:lnTo>
                <a:lnTo>
                  <a:pt x="2022603" y="4749800"/>
                </a:lnTo>
                <a:lnTo>
                  <a:pt x="2057029" y="4787900"/>
                </a:lnTo>
                <a:lnTo>
                  <a:pt x="2092076" y="4826000"/>
                </a:lnTo>
                <a:lnTo>
                  <a:pt x="2127735" y="4851400"/>
                </a:lnTo>
                <a:lnTo>
                  <a:pt x="2163995" y="4889500"/>
                </a:lnTo>
                <a:lnTo>
                  <a:pt x="2200848" y="4914900"/>
                </a:lnTo>
                <a:lnTo>
                  <a:pt x="2238284" y="4940300"/>
                </a:lnTo>
                <a:lnTo>
                  <a:pt x="2276295" y="4978400"/>
                </a:lnTo>
                <a:lnTo>
                  <a:pt x="2354000" y="5029200"/>
                </a:lnTo>
                <a:lnTo>
                  <a:pt x="2393676" y="5067300"/>
                </a:lnTo>
                <a:lnTo>
                  <a:pt x="2474630" y="5118100"/>
                </a:lnTo>
                <a:lnTo>
                  <a:pt x="2557655" y="5168900"/>
                </a:lnTo>
                <a:lnTo>
                  <a:pt x="2599922" y="5181600"/>
                </a:lnTo>
                <a:lnTo>
                  <a:pt x="2729624" y="5257800"/>
                </a:lnTo>
                <a:lnTo>
                  <a:pt x="2773794" y="5270500"/>
                </a:lnTo>
                <a:lnTo>
                  <a:pt x="2818417" y="5295900"/>
                </a:lnTo>
                <a:lnTo>
                  <a:pt x="2863483" y="5308600"/>
                </a:lnTo>
                <a:lnTo>
                  <a:pt x="2908983" y="5334000"/>
                </a:lnTo>
                <a:lnTo>
                  <a:pt x="2954908" y="5346700"/>
                </a:lnTo>
                <a:lnTo>
                  <a:pt x="3001249" y="5372100"/>
                </a:lnTo>
                <a:lnTo>
                  <a:pt x="3336474" y="5461000"/>
                </a:lnTo>
                <a:lnTo>
                  <a:pt x="4353398" y="5461000"/>
                </a:lnTo>
                <a:lnTo>
                  <a:pt x="4643618" y="5384800"/>
                </a:lnTo>
                <a:lnTo>
                  <a:pt x="4690650" y="5359400"/>
                </a:lnTo>
                <a:lnTo>
                  <a:pt x="4783481" y="5334000"/>
                </a:lnTo>
                <a:lnTo>
                  <a:pt x="4829260" y="5308600"/>
                </a:lnTo>
                <a:lnTo>
                  <a:pt x="4874602" y="5295900"/>
                </a:lnTo>
                <a:lnTo>
                  <a:pt x="4919496" y="5270500"/>
                </a:lnTo>
                <a:lnTo>
                  <a:pt x="4963934" y="5257800"/>
                </a:lnTo>
                <a:lnTo>
                  <a:pt x="5072906" y="5194300"/>
                </a:lnTo>
                <a:lnTo>
                  <a:pt x="3794566" y="5194300"/>
                </a:lnTo>
                <a:lnTo>
                  <a:pt x="3745853" y="5181600"/>
                </a:lnTo>
                <a:lnTo>
                  <a:pt x="3601321" y="5181600"/>
                </a:lnTo>
                <a:lnTo>
                  <a:pt x="3553714" y="5168900"/>
                </a:lnTo>
                <a:lnTo>
                  <a:pt x="3506409" y="5168900"/>
                </a:lnTo>
                <a:lnTo>
                  <a:pt x="3412748" y="5143500"/>
                </a:lnTo>
                <a:lnTo>
                  <a:pt x="3366413" y="5143500"/>
                </a:lnTo>
                <a:lnTo>
                  <a:pt x="3096006" y="5067300"/>
                </a:lnTo>
                <a:lnTo>
                  <a:pt x="3052304" y="5041900"/>
                </a:lnTo>
                <a:lnTo>
                  <a:pt x="2966164" y="5016500"/>
                </a:lnTo>
                <a:lnTo>
                  <a:pt x="2923747" y="4991100"/>
                </a:lnTo>
                <a:lnTo>
                  <a:pt x="2881780" y="4978400"/>
                </a:lnTo>
                <a:lnTo>
                  <a:pt x="2840273" y="4953000"/>
                </a:lnTo>
                <a:lnTo>
                  <a:pt x="2799237" y="4940300"/>
                </a:lnTo>
                <a:lnTo>
                  <a:pt x="2718618" y="4889500"/>
                </a:lnTo>
                <a:lnTo>
                  <a:pt x="2640009" y="4838700"/>
                </a:lnTo>
                <a:lnTo>
                  <a:pt x="2563493" y="4787900"/>
                </a:lnTo>
                <a:lnTo>
                  <a:pt x="2526046" y="4762500"/>
                </a:lnTo>
                <a:lnTo>
                  <a:pt x="2489153" y="4737100"/>
                </a:lnTo>
                <a:lnTo>
                  <a:pt x="2470990" y="4724400"/>
                </a:lnTo>
                <a:close/>
              </a:path>
              <a:path w="5951855" h="5537200">
                <a:moveTo>
                  <a:pt x="1617000" y="3365500"/>
                </a:moveTo>
                <a:lnTo>
                  <a:pt x="1299552" y="3365500"/>
                </a:lnTo>
                <a:lnTo>
                  <a:pt x="1309619" y="3416300"/>
                </a:lnTo>
                <a:lnTo>
                  <a:pt x="1320861" y="3479800"/>
                </a:lnTo>
                <a:lnTo>
                  <a:pt x="1333044" y="3530600"/>
                </a:lnTo>
                <a:lnTo>
                  <a:pt x="1345933" y="3581400"/>
                </a:lnTo>
                <a:lnTo>
                  <a:pt x="1301716" y="3619500"/>
                </a:lnTo>
                <a:lnTo>
                  <a:pt x="1261024" y="3670300"/>
                </a:lnTo>
                <a:lnTo>
                  <a:pt x="1229261" y="3695700"/>
                </a:lnTo>
                <a:lnTo>
                  <a:pt x="1211833" y="3721100"/>
                </a:lnTo>
                <a:lnTo>
                  <a:pt x="1121729" y="3721100"/>
                </a:lnTo>
                <a:lnTo>
                  <a:pt x="1080707" y="3733800"/>
                </a:lnTo>
                <a:lnTo>
                  <a:pt x="1034215" y="3733800"/>
                </a:lnTo>
                <a:lnTo>
                  <a:pt x="983219" y="3746500"/>
                </a:lnTo>
                <a:lnTo>
                  <a:pt x="928683" y="3759200"/>
                </a:lnTo>
                <a:lnTo>
                  <a:pt x="753481" y="3797300"/>
                </a:lnTo>
                <a:lnTo>
                  <a:pt x="694431" y="3822700"/>
                </a:lnTo>
                <a:lnTo>
                  <a:pt x="636665" y="3860800"/>
                </a:lnTo>
                <a:lnTo>
                  <a:pt x="581146" y="3898900"/>
                </a:lnTo>
                <a:lnTo>
                  <a:pt x="528840" y="3937000"/>
                </a:lnTo>
                <a:lnTo>
                  <a:pt x="487971" y="3975100"/>
                </a:lnTo>
                <a:lnTo>
                  <a:pt x="449322" y="4013200"/>
                </a:lnTo>
                <a:lnTo>
                  <a:pt x="412885" y="4051300"/>
                </a:lnTo>
                <a:lnTo>
                  <a:pt x="378653" y="4089400"/>
                </a:lnTo>
                <a:lnTo>
                  <a:pt x="346618" y="4127500"/>
                </a:lnTo>
                <a:lnTo>
                  <a:pt x="316772" y="4178300"/>
                </a:lnTo>
                <a:lnTo>
                  <a:pt x="289108" y="4216400"/>
                </a:lnTo>
                <a:lnTo>
                  <a:pt x="263618" y="4254500"/>
                </a:lnTo>
                <a:lnTo>
                  <a:pt x="240293" y="4305300"/>
                </a:lnTo>
                <a:lnTo>
                  <a:pt x="219127" y="4343400"/>
                </a:lnTo>
                <a:lnTo>
                  <a:pt x="200111" y="4394200"/>
                </a:lnTo>
                <a:lnTo>
                  <a:pt x="183238" y="4432300"/>
                </a:lnTo>
                <a:lnTo>
                  <a:pt x="168501" y="4483100"/>
                </a:lnTo>
                <a:lnTo>
                  <a:pt x="155890" y="4533900"/>
                </a:lnTo>
                <a:lnTo>
                  <a:pt x="145400" y="4584700"/>
                </a:lnTo>
                <a:lnTo>
                  <a:pt x="137021" y="4622800"/>
                </a:lnTo>
                <a:lnTo>
                  <a:pt x="130746" y="4673600"/>
                </a:lnTo>
                <a:lnTo>
                  <a:pt x="126568" y="4724400"/>
                </a:lnTo>
                <a:lnTo>
                  <a:pt x="115897" y="4914900"/>
                </a:lnTo>
                <a:lnTo>
                  <a:pt x="111688" y="5029200"/>
                </a:lnTo>
                <a:lnTo>
                  <a:pt x="113354" y="5118100"/>
                </a:lnTo>
                <a:lnTo>
                  <a:pt x="120307" y="5257800"/>
                </a:lnTo>
                <a:lnTo>
                  <a:pt x="128471" y="5232400"/>
                </a:lnTo>
                <a:lnTo>
                  <a:pt x="154611" y="5194300"/>
                </a:lnTo>
                <a:lnTo>
                  <a:pt x="201193" y="5143500"/>
                </a:lnTo>
                <a:lnTo>
                  <a:pt x="270687" y="5118100"/>
                </a:lnTo>
                <a:lnTo>
                  <a:pt x="292520" y="5105400"/>
                </a:lnTo>
                <a:lnTo>
                  <a:pt x="318803" y="5105400"/>
                </a:lnTo>
                <a:lnTo>
                  <a:pt x="349096" y="5092700"/>
                </a:lnTo>
                <a:lnTo>
                  <a:pt x="382959" y="5080000"/>
                </a:lnTo>
                <a:lnTo>
                  <a:pt x="419949" y="5067300"/>
                </a:lnTo>
                <a:lnTo>
                  <a:pt x="459628" y="5054600"/>
                </a:lnTo>
                <a:lnTo>
                  <a:pt x="501553" y="5041900"/>
                </a:lnTo>
                <a:lnTo>
                  <a:pt x="545284" y="5016500"/>
                </a:lnTo>
                <a:lnTo>
                  <a:pt x="590381" y="5003800"/>
                </a:lnTo>
                <a:lnTo>
                  <a:pt x="682906" y="4953000"/>
                </a:lnTo>
                <a:lnTo>
                  <a:pt x="775604" y="4876800"/>
                </a:lnTo>
                <a:lnTo>
                  <a:pt x="820914" y="4838700"/>
                </a:lnTo>
                <a:lnTo>
                  <a:pt x="864946" y="4800600"/>
                </a:lnTo>
                <a:lnTo>
                  <a:pt x="907257" y="4749800"/>
                </a:lnTo>
                <a:lnTo>
                  <a:pt x="947407" y="4699000"/>
                </a:lnTo>
                <a:lnTo>
                  <a:pt x="982922" y="4648200"/>
                </a:lnTo>
                <a:lnTo>
                  <a:pt x="1015983" y="4597400"/>
                </a:lnTo>
                <a:lnTo>
                  <a:pt x="1046641" y="4533900"/>
                </a:lnTo>
                <a:lnTo>
                  <a:pt x="1074947" y="4483100"/>
                </a:lnTo>
                <a:lnTo>
                  <a:pt x="1100952" y="4419600"/>
                </a:lnTo>
                <a:lnTo>
                  <a:pt x="1124710" y="4368800"/>
                </a:lnTo>
                <a:lnTo>
                  <a:pt x="1146270" y="4318000"/>
                </a:lnTo>
                <a:lnTo>
                  <a:pt x="1165685" y="4254500"/>
                </a:lnTo>
                <a:lnTo>
                  <a:pt x="1183006" y="4203700"/>
                </a:lnTo>
                <a:lnTo>
                  <a:pt x="1198285" y="4152900"/>
                </a:lnTo>
                <a:lnTo>
                  <a:pt x="1211573" y="4102100"/>
                </a:lnTo>
                <a:lnTo>
                  <a:pt x="1222922" y="4064000"/>
                </a:lnTo>
                <a:lnTo>
                  <a:pt x="1232384" y="4025900"/>
                </a:lnTo>
                <a:lnTo>
                  <a:pt x="1240010" y="3987800"/>
                </a:lnTo>
                <a:lnTo>
                  <a:pt x="1245851" y="3949700"/>
                </a:lnTo>
                <a:lnTo>
                  <a:pt x="1249960" y="3924300"/>
                </a:lnTo>
                <a:lnTo>
                  <a:pt x="1252387" y="3898900"/>
                </a:lnTo>
                <a:lnTo>
                  <a:pt x="1253185" y="3886200"/>
                </a:lnTo>
                <a:lnTo>
                  <a:pt x="1253145" y="3835400"/>
                </a:lnTo>
                <a:lnTo>
                  <a:pt x="1252870" y="3810000"/>
                </a:lnTo>
                <a:lnTo>
                  <a:pt x="1252124" y="3797300"/>
                </a:lnTo>
                <a:lnTo>
                  <a:pt x="1250670" y="3784600"/>
                </a:lnTo>
                <a:lnTo>
                  <a:pt x="1374736" y="3670300"/>
                </a:lnTo>
                <a:lnTo>
                  <a:pt x="1702767" y="3670300"/>
                </a:lnTo>
                <a:lnTo>
                  <a:pt x="1692528" y="3644900"/>
                </a:lnTo>
                <a:lnTo>
                  <a:pt x="1678051" y="3594100"/>
                </a:lnTo>
                <a:lnTo>
                  <a:pt x="1664464" y="3556000"/>
                </a:lnTo>
                <a:lnTo>
                  <a:pt x="1651780" y="3505200"/>
                </a:lnTo>
                <a:lnTo>
                  <a:pt x="1640008" y="3467100"/>
                </a:lnTo>
                <a:lnTo>
                  <a:pt x="1629159" y="3416300"/>
                </a:lnTo>
                <a:lnTo>
                  <a:pt x="1619243" y="3378200"/>
                </a:lnTo>
                <a:lnTo>
                  <a:pt x="1617000" y="3365500"/>
                </a:lnTo>
                <a:close/>
              </a:path>
              <a:path w="5951855" h="5537200">
                <a:moveTo>
                  <a:pt x="5951537" y="3759200"/>
                </a:moveTo>
                <a:lnTo>
                  <a:pt x="5938050" y="3797300"/>
                </a:lnTo>
                <a:lnTo>
                  <a:pt x="5918762" y="3848100"/>
                </a:lnTo>
                <a:lnTo>
                  <a:pt x="5898568" y="3886200"/>
                </a:lnTo>
                <a:lnTo>
                  <a:pt x="5877481" y="3937000"/>
                </a:lnTo>
                <a:lnTo>
                  <a:pt x="5855512" y="3975100"/>
                </a:lnTo>
                <a:lnTo>
                  <a:pt x="5832674" y="4013200"/>
                </a:lnTo>
                <a:lnTo>
                  <a:pt x="5808977" y="4051300"/>
                </a:lnTo>
                <a:lnTo>
                  <a:pt x="5784435" y="4102100"/>
                </a:lnTo>
                <a:lnTo>
                  <a:pt x="5759059" y="4140200"/>
                </a:lnTo>
                <a:lnTo>
                  <a:pt x="5732861" y="4178300"/>
                </a:lnTo>
                <a:lnTo>
                  <a:pt x="5705854" y="4216400"/>
                </a:lnTo>
                <a:lnTo>
                  <a:pt x="5678048" y="4254500"/>
                </a:lnTo>
                <a:lnTo>
                  <a:pt x="5649456" y="4292600"/>
                </a:lnTo>
                <a:lnTo>
                  <a:pt x="5620090" y="4330700"/>
                </a:lnTo>
                <a:lnTo>
                  <a:pt x="5589962" y="4368800"/>
                </a:lnTo>
                <a:lnTo>
                  <a:pt x="5559083" y="4406900"/>
                </a:lnTo>
                <a:lnTo>
                  <a:pt x="5527467" y="4445000"/>
                </a:lnTo>
                <a:lnTo>
                  <a:pt x="5495124" y="4470400"/>
                </a:lnTo>
                <a:lnTo>
                  <a:pt x="5462067" y="4508500"/>
                </a:lnTo>
                <a:lnTo>
                  <a:pt x="5428307" y="4546600"/>
                </a:lnTo>
                <a:lnTo>
                  <a:pt x="5393857" y="4572000"/>
                </a:lnTo>
                <a:lnTo>
                  <a:pt x="5358728" y="4610100"/>
                </a:lnTo>
                <a:lnTo>
                  <a:pt x="5322934" y="4635500"/>
                </a:lnTo>
                <a:lnTo>
                  <a:pt x="5286484" y="4673600"/>
                </a:lnTo>
                <a:lnTo>
                  <a:pt x="5249392" y="4699000"/>
                </a:lnTo>
                <a:lnTo>
                  <a:pt x="5211669" y="4724400"/>
                </a:lnTo>
                <a:lnTo>
                  <a:pt x="5173328" y="4762500"/>
                </a:lnTo>
                <a:lnTo>
                  <a:pt x="5094837" y="4813300"/>
                </a:lnTo>
                <a:lnTo>
                  <a:pt x="5014014" y="4864100"/>
                </a:lnTo>
                <a:lnTo>
                  <a:pt x="4930956" y="4914900"/>
                </a:lnTo>
                <a:lnTo>
                  <a:pt x="4888618" y="4927600"/>
                </a:lnTo>
                <a:lnTo>
                  <a:pt x="4802386" y="4978400"/>
                </a:lnTo>
                <a:lnTo>
                  <a:pt x="4758515" y="4991100"/>
                </a:lnTo>
                <a:lnTo>
                  <a:pt x="4714157" y="5016500"/>
                </a:lnTo>
                <a:lnTo>
                  <a:pt x="4669324" y="5029200"/>
                </a:lnTo>
                <a:lnTo>
                  <a:pt x="4624027" y="5054600"/>
                </a:lnTo>
                <a:lnTo>
                  <a:pt x="4246411" y="5156200"/>
                </a:lnTo>
                <a:lnTo>
                  <a:pt x="4197482" y="5156200"/>
                </a:lnTo>
                <a:lnTo>
                  <a:pt x="4148210" y="5168900"/>
                </a:lnTo>
                <a:lnTo>
                  <a:pt x="4098607" y="5168900"/>
                </a:lnTo>
                <a:lnTo>
                  <a:pt x="4048683" y="5181600"/>
                </a:lnTo>
                <a:lnTo>
                  <a:pt x="3846029" y="5181600"/>
                </a:lnTo>
                <a:lnTo>
                  <a:pt x="3843528" y="5194300"/>
                </a:lnTo>
                <a:lnTo>
                  <a:pt x="5072906" y="5194300"/>
                </a:lnTo>
                <a:lnTo>
                  <a:pt x="5178933" y="5130800"/>
                </a:lnTo>
                <a:lnTo>
                  <a:pt x="5261396" y="5080000"/>
                </a:lnTo>
                <a:lnTo>
                  <a:pt x="5341721" y="5029200"/>
                </a:lnTo>
                <a:lnTo>
                  <a:pt x="5381057" y="5003800"/>
                </a:lnTo>
                <a:lnTo>
                  <a:pt x="5419830" y="4965700"/>
                </a:lnTo>
                <a:lnTo>
                  <a:pt x="5458029" y="4940300"/>
                </a:lnTo>
                <a:lnTo>
                  <a:pt x="5495646" y="4914900"/>
                </a:lnTo>
                <a:lnTo>
                  <a:pt x="5532670" y="4876800"/>
                </a:lnTo>
                <a:lnTo>
                  <a:pt x="5569091" y="4851400"/>
                </a:lnTo>
                <a:lnTo>
                  <a:pt x="5604900" y="4813300"/>
                </a:lnTo>
                <a:lnTo>
                  <a:pt x="5640087" y="4775200"/>
                </a:lnTo>
                <a:lnTo>
                  <a:pt x="5674642" y="4749800"/>
                </a:lnTo>
                <a:lnTo>
                  <a:pt x="5708557" y="4711700"/>
                </a:lnTo>
                <a:lnTo>
                  <a:pt x="5741820" y="4673600"/>
                </a:lnTo>
                <a:lnTo>
                  <a:pt x="5774422" y="4635500"/>
                </a:lnTo>
                <a:lnTo>
                  <a:pt x="5806354" y="4610100"/>
                </a:lnTo>
                <a:lnTo>
                  <a:pt x="5837605" y="4572000"/>
                </a:lnTo>
                <a:lnTo>
                  <a:pt x="5951537" y="4419600"/>
                </a:lnTo>
                <a:lnTo>
                  <a:pt x="5951537" y="3759200"/>
                </a:lnTo>
                <a:close/>
              </a:path>
              <a:path w="5951855" h="5537200">
                <a:moveTo>
                  <a:pt x="777213" y="3568700"/>
                </a:moveTo>
                <a:lnTo>
                  <a:pt x="589645" y="3568700"/>
                </a:lnTo>
                <a:lnTo>
                  <a:pt x="636130" y="3581400"/>
                </a:lnTo>
                <a:lnTo>
                  <a:pt x="729955" y="3581400"/>
                </a:lnTo>
                <a:lnTo>
                  <a:pt x="777213" y="3568700"/>
                </a:lnTo>
                <a:close/>
              </a:path>
              <a:path w="5951855" h="5537200">
                <a:moveTo>
                  <a:pt x="3321625" y="50800"/>
                </a:moveTo>
                <a:lnTo>
                  <a:pt x="2837658" y="50800"/>
                </a:lnTo>
                <a:lnTo>
                  <a:pt x="2708672" y="76200"/>
                </a:lnTo>
                <a:lnTo>
                  <a:pt x="2647766" y="76200"/>
                </a:lnTo>
                <a:lnTo>
                  <a:pt x="2533137" y="101600"/>
                </a:lnTo>
                <a:lnTo>
                  <a:pt x="2479418" y="114300"/>
                </a:lnTo>
                <a:lnTo>
                  <a:pt x="2428098" y="127000"/>
                </a:lnTo>
                <a:lnTo>
                  <a:pt x="2379179" y="139700"/>
                </a:lnTo>
                <a:lnTo>
                  <a:pt x="2332663" y="165100"/>
                </a:lnTo>
                <a:lnTo>
                  <a:pt x="2288551" y="177800"/>
                </a:lnTo>
                <a:lnTo>
                  <a:pt x="2246845" y="190500"/>
                </a:lnTo>
                <a:lnTo>
                  <a:pt x="2207546" y="203200"/>
                </a:lnTo>
                <a:lnTo>
                  <a:pt x="2170657" y="215900"/>
                </a:lnTo>
                <a:lnTo>
                  <a:pt x="2136179" y="241300"/>
                </a:lnTo>
                <a:lnTo>
                  <a:pt x="2104114" y="254000"/>
                </a:lnTo>
                <a:lnTo>
                  <a:pt x="2047230" y="279400"/>
                </a:lnTo>
                <a:lnTo>
                  <a:pt x="2000018" y="304800"/>
                </a:lnTo>
                <a:lnTo>
                  <a:pt x="1962492" y="330200"/>
                </a:lnTo>
                <a:lnTo>
                  <a:pt x="1782929" y="431800"/>
                </a:lnTo>
                <a:lnTo>
                  <a:pt x="1682084" y="482600"/>
                </a:lnTo>
                <a:lnTo>
                  <a:pt x="1623066" y="520700"/>
                </a:lnTo>
                <a:lnTo>
                  <a:pt x="1568983" y="533400"/>
                </a:lnTo>
                <a:lnTo>
                  <a:pt x="1586763" y="533400"/>
                </a:lnTo>
                <a:lnTo>
                  <a:pt x="1650128" y="558800"/>
                </a:lnTo>
                <a:lnTo>
                  <a:pt x="1774117" y="622300"/>
                </a:lnTo>
                <a:lnTo>
                  <a:pt x="1973770" y="736600"/>
                </a:lnTo>
                <a:lnTo>
                  <a:pt x="2016666" y="762000"/>
                </a:lnTo>
                <a:lnTo>
                  <a:pt x="2061266" y="787400"/>
                </a:lnTo>
                <a:lnTo>
                  <a:pt x="2107396" y="812800"/>
                </a:lnTo>
                <a:lnTo>
                  <a:pt x="2154883" y="838200"/>
                </a:lnTo>
                <a:lnTo>
                  <a:pt x="2203554" y="863600"/>
                </a:lnTo>
                <a:lnTo>
                  <a:pt x="2253234" y="889000"/>
                </a:lnTo>
                <a:lnTo>
                  <a:pt x="2215112" y="914400"/>
                </a:lnTo>
                <a:lnTo>
                  <a:pt x="2177572" y="939800"/>
                </a:lnTo>
                <a:lnTo>
                  <a:pt x="2140624" y="977900"/>
                </a:lnTo>
                <a:lnTo>
                  <a:pt x="2104279" y="1016000"/>
                </a:lnTo>
                <a:lnTo>
                  <a:pt x="2068546" y="1041400"/>
                </a:lnTo>
                <a:lnTo>
                  <a:pt x="2033437" y="1079500"/>
                </a:lnTo>
                <a:lnTo>
                  <a:pt x="1998961" y="1117600"/>
                </a:lnTo>
                <a:lnTo>
                  <a:pt x="1965129" y="1143000"/>
                </a:lnTo>
                <a:lnTo>
                  <a:pt x="1931951" y="1181100"/>
                </a:lnTo>
                <a:lnTo>
                  <a:pt x="1899439" y="1219200"/>
                </a:lnTo>
                <a:lnTo>
                  <a:pt x="1867601" y="1257300"/>
                </a:lnTo>
                <a:lnTo>
                  <a:pt x="1836449" y="1295400"/>
                </a:lnTo>
                <a:lnTo>
                  <a:pt x="1805993" y="1333500"/>
                </a:lnTo>
                <a:lnTo>
                  <a:pt x="1776243" y="1371600"/>
                </a:lnTo>
                <a:lnTo>
                  <a:pt x="1747210" y="1409700"/>
                </a:lnTo>
                <a:lnTo>
                  <a:pt x="1718904" y="1447800"/>
                </a:lnTo>
                <a:lnTo>
                  <a:pt x="1691336" y="1485900"/>
                </a:lnTo>
                <a:lnTo>
                  <a:pt x="1664515" y="1524000"/>
                </a:lnTo>
                <a:lnTo>
                  <a:pt x="1638453" y="1574800"/>
                </a:lnTo>
                <a:lnTo>
                  <a:pt x="1613159" y="1612900"/>
                </a:lnTo>
                <a:lnTo>
                  <a:pt x="1588645" y="1651000"/>
                </a:lnTo>
                <a:lnTo>
                  <a:pt x="1564919" y="1701800"/>
                </a:lnTo>
                <a:lnTo>
                  <a:pt x="1541994" y="1739900"/>
                </a:lnTo>
                <a:lnTo>
                  <a:pt x="1519879" y="1790700"/>
                </a:lnTo>
                <a:lnTo>
                  <a:pt x="1498585" y="1828800"/>
                </a:lnTo>
                <a:lnTo>
                  <a:pt x="1478121" y="1879600"/>
                </a:lnTo>
                <a:lnTo>
                  <a:pt x="1458499" y="1917700"/>
                </a:lnTo>
                <a:lnTo>
                  <a:pt x="1439729" y="1968500"/>
                </a:lnTo>
                <a:lnTo>
                  <a:pt x="1421821" y="2019300"/>
                </a:lnTo>
                <a:lnTo>
                  <a:pt x="1404786" y="2057400"/>
                </a:lnTo>
                <a:lnTo>
                  <a:pt x="1388633" y="2108200"/>
                </a:lnTo>
                <a:lnTo>
                  <a:pt x="1373374" y="2159000"/>
                </a:lnTo>
                <a:lnTo>
                  <a:pt x="1359019" y="2197100"/>
                </a:lnTo>
                <a:lnTo>
                  <a:pt x="1345578" y="2247900"/>
                </a:lnTo>
                <a:lnTo>
                  <a:pt x="1333061" y="2298700"/>
                </a:lnTo>
                <a:lnTo>
                  <a:pt x="1321479" y="2349500"/>
                </a:lnTo>
                <a:lnTo>
                  <a:pt x="1310843" y="2400300"/>
                </a:lnTo>
                <a:lnTo>
                  <a:pt x="1201221" y="2400300"/>
                </a:lnTo>
                <a:lnTo>
                  <a:pt x="1043626" y="2438400"/>
                </a:lnTo>
                <a:lnTo>
                  <a:pt x="994680" y="2451100"/>
                </a:lnTo>
                <a:lnTo>
                  <a:pt x="948261" y="2476500"/>
                </a:lnTo>
                <a:lnTo>
                  <a:pt x="904811" y="2501900"/>
                </a:lnTo>
                <a:lnTo>
                  <a:pt x="848870" y="2527300"/>
                </a:lnTo>
                <a:lnTo>
                  <a:pt x="797364" y="2565400"/>
                </a:lnTo>
                <a:lnTo>
                  <a:pt x="749948" y="2590800"/>
                </a:lnTo>
                <a:lnTo>
                  <a:pt x="706276" y="2628900"/>
                </a:lnTo>
                <a:lnTo>
                  <a:pt x="666003" y="2654300"/>
                </a:lnTo>
                <a:lnTo>
                  <a:pt x="628783" y="2692400"/>
                </a:lnTo>
                <a:lnTo>
                  <a:pt x="594270" y="2717800"/>
                </a:lnTo>
                <a:lnTo>
                  <a:pt x="562119" y="2755900"/>
                </a:lnTo>
                <a:lnTo>
                  <a:pt x="531985" y="2794000"/>
                </a:lnTo>
                <a:lnTo>
                  <a:pt x="503522" y="2819400"/>
                </a:lnTo>
                <a:lnTo>
                  <a:pt x="476384" y="2857500"/>
                </a:lnTo>
                <a:lnTo>
                  <a:pt x="450225" y="2895600"/>
                </a:lnTo>
                <a:lnTo>
                  <a:pt x="424701" y="2933700"/>
                </a:lnTo>
                <a:lnTo>
                  <a:pt x="374174" y="3009900"/>
                </a:lnTo>
                <a:lnTo>
                  <a:pt x="348479" y="3048000"/>
                </a:lnTo>
                <a:lnTo>
                  <a:pt x="322036" y="3086100"/>
                </a:lnTo>
                <a:lnTo>
                  <a:pt x="294500" y="3136900"/>
                </a:lnTo>
                <a:lnTo>
                  <a:pt x="194729" y="3302000"/>
                </a:lnTo>
                <a:lnTo>
                  <a:pt x="130795" y="3378200"/>
                </a:lnTo>
                <a:lnTo>
                  <a:pt x="75088" y="3416300"/>
                </a:lnTo>
                <a:lnTo>
                  <a:pt x="0" y="3441700"/>
                </a:lnTo>
                <a:lnTo>
                  <a:pt x="25747" y="3441700"/>
                </a:lnTo>
                <a:lnTo>
                  <a:pt x="106360" y="3454400"/>
                </a:lnTo>
                <a:lnTo>
                  <a:pt x="246893" y="3492500"/>
                </a:lnTo>
                <a:lnTo>
                  <a:pt x="452399" y="3543300"/>
                </a:lnTo>
                <a:lnTo>
                  <a:pt x="543501" y="3568700"/>
                </a:lnTo>
                <a:lnTo>
                  <a:pt x="824646" y="3568700"/>
                </a:lnTo>
                <a:lnTo>
                  <a:pt x="1015308" y="3517900"/>
                </a:lnTo>
                <a:lnTo>
                  <a:pt x="1063000" y="3492500"/>
                </a:lnTo>
                <a:lnTo>
                  <a:pt x="1110619" y="3479800"/>
                </a:lnTo>
                <a:lnTo>
                  <a:pt x="1252633" y="3403600"/>
                </a:lnTo>
                <a:lnTo>
                  <a:pt x="1299552" y="3365500"/>
                </a:lnTo>
                <a:lnTo>
                  <a:pt x="1617000" y="3365500"/>
                </a:lnTo>
                <a:lnTo>
                  <a:pt x="1610271" y="3327400"/>
                </a:lnTo>
                <a:lnTo>
                  <a:pt x="1602253" y="3276600"/>
                </a:lnTo>
                <a:lnTo>
                  <a:pt x="1595201" y="3238500"/>
                </a:lnTo>
                <a:lnTo>
                  <a:pt x="1589124" y="3187700"/>
                </a:lnTo>
                <a:lnTo>
                  <a:pt x="1584032" y="3136900"/>
                </a:lnTo>
                <a:lnTo>
                  <a:pt x="1579098" y="3086100"/>
                </a:lnTo>
                <a:lnTo>
                  <a:pt x="1575574" y="3022600"/>
                </a:lnTo>
                <a:lnTo>
                  <a:pt x="1573460" y="2971800"/>
                </a:lnTo>
                <a:lnTo>
                  <a:pt x="1572755" y="2921000"/>
                </a:lnTo>
                <a:lnTo>
                  <a:pt x="1573390" y="2870200"/>
                </a:lnTo>
                <a:lnTo>
                  <a:pt x="1575281" y="2806700"/>
                </a:lnTo>
                <a:lnTo>
                  <a:pt x="1578404" y="2755900"/>
                </a:lnTo>
                <a:lnTo>
                  <a:pt x="1582738" y="2705100"/>
                </a:lnTo>
                <a:lnTo>
                  <a:pt x="1588260" y="2654300"/>
                </a:lnTo>
                <a:lnTo>
                  <a:pt x="1594947" y="2603500"/>
                </a:lnTo>
                <a:lnTo>
                  <a:pt x="1602778" y="2552700"/>
                </a:lnTo>
                <a:lnTo>
                  <a:pt x="1611729" y="2501900"/>
                </a:lnTo>
                <a:lnTo>
                  <a:pt x="1621777" y="2463800"/>
                </a:lnTo>
                <a:lnTo>
                  <a:pt x="1632902" y="2413000"/>
                </a:lnTo>
                <a:lnTo>
                  <a:pt x="1644829" y="2362200"/>
                </a:lnTo>
                <a:lnTo>
                  <a:pt x="1657832" y="2311400"/>
                </a:lnTo>
                <a:lnTo>
                  <a:pt x="1671899" y="2260600"/>
                </a:lnTo>
                <a:lnTo>
                  <a:pt x="1687017" y="2209800"/>
                </a:lnTo>
                <a:lnTo>
                  <a:pt x="1703171" y="2171700"/>
                </a:lnTo>
                <a:lnTo>
                  <a:pt x="1720347" y="2120900"/>
                </a:lnTo>
                <a:lnTo>
                  <a:pt x="1738534" y="2070100"/>
                </a:lnTo>
                <a:lnTo>
                  <a:pt x="1757716" y="2032000"/>
                </a:lnTo>
                <a:lnTo>
                  <a:pt x="1777881" y="1981200"/>
                </a:lnTo>
                <a:lnTo>
                  <a:pt x="1799014" y="1930400"/>
                </a:lnTo>
                <a:lnTo>
                  <a:pt x="1821103" y="1892300"/>
                </a:lnTo>
                <a:lnTo>
                  <a:pt x="1844134" y="1841500"/>
                </a:lnTo>
                <a:lnTo>
                  <a:pt x="1868093" y="1803400"/>
                </a:lnTo>
                <a:lnTo>
                  <a:pt x="1892967" y="1765300"/>
                </a:lnTo>
                <a:lnTo>
                  <a:pt x="1918742" y="1714500"/>
                </a:lnTo>
                <a:lnTo>
                  <a:pt x="1945404" y="1676400"/>
                </a:lnTo>
                <a:lnTo>
                  <a:pt x="1972941" y="1638300"/>
                </a:lnTo>
                <a:lnTo>
                  <a:pt x="2001339" y="1600200"/>
                </a:lnTo>
                <a:lnTo>
                  <a:pt x="2030583" y="1549400"/>
                </a:lnTo>
                <a:lnTo>
                  <a:pt x="2060661" y="1511300"/>
                </a:lnTo>
                <a:lnTo>
                  <a:pt x="2091559" y="1473200"/>
                </a:lnTo>
                <a:lnTo>
                  <a:pt x="2123264" y="1435100"/>
                </a:lnTo>
                <a:lnTo>
                  <a:pt x="2155761" y="1409700"/>
                </a:lnTo>
                <a:lnTo>
                  <a:pt x="2189038" y="1371600"/>
                </a:lnTo>
                <a:lnTo>
                  <a:pt x="2223081" y="1333500"/>
                </a:lnTo>
                <a:lnTo>
                  <a:pt x="2257876" y="1295400"/>
                </a:lnTo>
                <a:lnTo>
                  <a:pt x="2293410" y="1257300"/>
                </a:lnTo>
                <a:lnTo>
                  <a:pt x="2329669" y="1231900"/>
                </a:lnTo>
                <a:lnTo>
                  <a:pt x="2366640" y="1193800"/>
                </a:lnTo>
                <a:lnTo>
                  <a:pt x="2404309" y="1168400"/>
                </a:lnTo>
                <a:lnTo>
                  <a:pt x="2442663" y="1130300"/>
                </a:lnTo>
                <a:lnTo>
                  <a:pt x="2481688" y="1104900"/>
                </a:lnTo>
                <a:lnTo>
                  <a:pt x="2521370" y="1079500"/>
                </a:lnTo>
                <a:lnTo>
                  <a:pt x="2561697" y="1041400"/>
                </a:lnTo>
                <a:lnTo>
                  <a:pt x="2644228" y="990600"/>
                </a:lnTo>
                <a:lnTo>
                  <a:pt x="4431980" y="990600"/>
                </a:lnTo>
                <a:lnTo>
                  <a:pt x="4423038" y="965200"/>
                </a:lnTo>
                <a:lnTo>
                  <a:pt x="4404547" y="914400"/>
                </a:lnTo>
                <a:lnTo>
                  <a:pt x="4385273" y="863600"/>
                </a:lnTo>
                <a:lnTo>
                  <a:pt x="4365040" y="825500"/>
                </a:lnTo>
                <a:lnTo>
                  <a:pt x="4343673" y="774700"/>
                </a:lnTo>
                <a:lnTo>
                  <a:pt x="4320997" y="723900"/>
                </a:lnTo>
                <a:lnTo>
                  <a:pt x="4317215" y="711200"/>
                </a:lnTo>
                <a:lnTo>
                  <a:pt x="4309185" y="698500"/>
                </a:lnTo>
                <a:lnTo>
                  <a:pt x="5171668" y="698500"/>
                </a:lnTo>
                <a:lnTo>
                  <a:pt x="5081322" y="647700"/>
                </a:lnTo>
                <a:lnTo>
                  <a:pt x="5035321" y="622300"/>
                </a:lnTo>
                <a:lnTo>
                  <a:pt x="5062081" y="596900"/>
                </a:lnTo>
                <a:lnTo>
                  <a:pt x="5080471" y="571500"/>
                </a:lnTo>
                <a:lnTo>
                  <a:pt x="4908727" y="571500"/>
                </a:lnTo>
                <a:lnTo>
                  <a:pt x="4864001" y="546100"/>
                </a:lnTo>
                <a:lnTo>
                  <a:pt x="4818865" y="533400"/>
                </a:lnTo>
                <a:lnTo>
                  <a:pt x="4773324" y="508000"/>
                </a:lnTo>
                <a:lnTo>
                  <a:pt x="4727387" y="495300"/>
                </a:lnTo>
                <a:lnTo>
                  <a:pt x="4681059" y="469900"/>
                </a:lnTo>
                <a:lnTo>
                  <a:pt x="4346386" y="381000"/>
                </a:lnTo>
                <a:lnTo>
                  <a:pt x="4297172" y="381000"/>
                </a:lnTo>
                <a:lnTo>
                  <a:pt x="4197757" y="355600"/>
                </a:lnTo>
                <a:lnTo>
                  <a:pt x="4097071" y="355600"/>
                </a:lnTo>
                <a:lnTo>
                  <a:pt x="4046267" y="342900"/>
                </a:lnTo>
                <a:lnTo>
                  <a:pt x="3995166" y="342900"/>
                </a:lnTo>
                <a:lnTo>
                  <a:pt x="3962068" y="317500"/>
                </a:lnTo>
                <a:lnTo>
                  <a:pt x="3927344" y="292100"/>
                </a:lnTo>
                <a:lnTo>
                  <a:pt x="3890980" y="266700"/>
                </a:lnTo>
                <a:lnTo>
                  <a:pt x="3852961" y="241300"/>
                </a:lnTo>
                <a:lnTo>
                  <a:pt x="3813274" y="215900"/>
                </a:lnTo>
                <a:lnTo>
                  <a:pt x="3771905" y="190500"/>
                </a:lnTo>
                <a:lnTo>
                  <a:pt x="3728841" y="177800"/>
                </a:lnTo>
                <a:lnTo>
                  <a:pt x="3684067" y="152400"/>
                </a:lnTo>
                <a:lnTo>
                  <a:pt x="3637570" y="139700"/>
                </a:lnTo>
                <a:lnTo>
                  <a:pt x="3589336" y="114300"/>
                </a:lnTo>
                <a:lnTo>
                  <a:pt x="3487601" y="88900"/>
                </a:lnTo>
                <a:lnTo>
                  <a:pt x="3378752" y="63500"/>
                </a:lnTo>
                <a:lnTo>
                  <a:pt x="3321625" y="50800"/>
                </a:lnTo>
                <a:close/>
              </a:path>
              <a:path w="5951855" h="5537200">
                <a:moveTo>
                  <a:pt x="5428469" y="876300"/>
                </a:moveTo>
                <a:lnTo>
                  <a:pt x="4844834" y="876300"/>
                </a:lnTo>
                <a:lnTo>
                  <a:pt x="4935816" y="927100"/>
                </a:lnTo>
                <a:lnTo>
                  <a:pt x="5024286" y="977900"/>
                </a:lnTo>
                <a:lnTo>
                  <a:pt x="5110147" y="1028700"/>
                </a:lnTo>
                <a:lnTo>
                  <a:pt x="5152069" y="1066800"/>
                </a:lnTo>
                <a:lnTo>
                  <a:pt x="5193303" y="1092200"/>
                </a:lnTo>
                <a:lnTo>
                  <a:pt x="5233837" y="1130300"/>
                </a:lnTo>
                <a:lnTo>
                  <a:pt x="5273658" y="1155700"/>
                </a:lnTo>
                <a:lnTo>
                  <a:pt x="5312754" y="1193800"/>
                </a:lnTo>
                <a:lnTo>
                  <a:pt x="5351114" y="1219200"/>
                </a:lnTo>
                <a:lnTo>
                  <a:pt x="5388725" y="1257300"/>
                </a:lnTo>
                <a:lnTo>
                  <a:pt x="5425576" y="1295400"/>
                </a:lnTo>
                <a:lnTo>
                  <a:pt x="5461653" y="1320800"/>
                </a:lnTo>
                <a:lnTo>
                  <a:pt x="5496946" y="1358900"/>
                </a:lnTo>
                <a:lnTo>
                  <a:pt x="5531442" y="1397000"/>
                </a:lnTo>
                <a:lnTo>
                  <a:pt x="5565129" y="1435100"/>
                </a:lnTo>
                <a:lnTo>
                  <a:pt x="5597994" y="1473200"/>
                </a:lnTo>
                <a:lnTo>
                  <a:pt x="5608186" y="1524000"/>
                </a:lnTo>
                <a:lnTo>
                  <a:pt x="5621225" y="1574800"/>
                </a:lnTo>
                <a:lnTo>
                  <a:pt x="5636957" y="1625600"/>
                </a:lnTo>
                <a:lnTo>
                  <a:pt x="5655222" y="1676400"/>
                </a:lnTo>
                <a:lnTo>
                  <a:pt x="5675864" y="1714500"/>
                </a:lnTo>
                <a:lnTo>
                  <a:pt x="5698726" y="1765300"/>
                </a:lnTo>
                <a:lnTo>
                  <a:pt x="5723651" y="1803400"/>
                </a:lnTo>
                <a:lnTo>
                  <a:pt x="5750481" y="1854200"/>
                </a:lnTo>
                <a:lnTo>
                  <a:pt x="5779059" y="1892300"/>
                </a:lnTo>
                <a:lnTo>
                  <a:pt x="5809228" y="1930400"/>
                </a:lnTo>
                <a:lnTo>
                  <a:pt x="5840831" y="1968500"/>
                </a:lnTo>
                <a:lnTo>
                  <a:pt x="5951537" y="2095500"/>
                </a:lnTo>
                <a:lnTo>
                  <a:pt x="5951537" y="1016000"/>
                </a:lnTo>
                <a:lnTo>
                  <a:pt x="5586717" y="1016000"/>
                </a:lnTo>
                <a:lnTo>
                  <a:pt x="5548187" y="977900"/>
                </a:lnTo>
                <a:lnTo>
                  <a:pt x="5508960" y="939800"/>
                </a:lnTo>
                <a:lnTo>
                  <a:pt x="5469050" y="914400"/>
                </a:lnTo>
                <a:lnTo>
                  <a:pt x="5428469" y="876300"/>
                </a:lnTo>
                <a:close/>
              </a:path>
              <a:path w="5951855" h="5537200">
                <a:moveTo>
                  <a:pt x="4431980" y="990600"/>
                </a:moveTo>
                <a:lnTo>
                  <a:pt x="4378173" y="990600"/>
                </a:lnTo>
                <a:lnTo>
                  <a:pt x="4395560" y="1028700"/>
                </a:lnTo>
                <a:lnTo>
                  <a:pt x="4417645" y="1079500"/>
                </a:lnTo>
                <a:lnTo>
                  <a:pt x="4438789" y="1181100"/>
                </a:lnTo>
                <a:lnTo>
                  <a:pt x="4444286" y="1244600"/>
                </a:lnTo>
                <a:lnTo>
                  <a:pt x="4444316" y="1308100"/>
                </a:lnTo>
                <a:lnTo>
                  <a:pt x="4440515" y="1371600"/>
                </a:lnTo>
                <a:lnTo>
                  <a:pt x="4434520" y="1435100"/>
                </a:lnTo>
                <a:lnTo>
                  <a:pt x="4427968" y="1473200"/>
                </a:lnTo>
                <a:lnTo>
                  <a:pt x="4422495" y="1498600"/>
                </a:lnTo>
                <a:lnTo>
                  <a:pt x="4415801" y="1524000"/>
                </a:lnTo>
                <a:lnTo>
                  <a:pt x="4415920" y="1536700"/>
                </a:lnTo>
                <a:lnTo>
                  <a:pt x="4442494" y="1536700"/>
                </a:lnTo>
                <a:lnTo>
                  <a:pt x="4455553" y="1511300"/>
                </a:lnTo>
                <a:lnTo>
                  <a:pt x="4473080" y="1485900"/>
                </a:lnTo>
                <a:lnTo>
                  <a:pt x="4495190" y="1447800"/>
                </a:lnTo>
                <a:lnTo>
                  <a:pt x="4521077" y="1397000"/>
                </a:lnTo>
                <a:lnTo>
                  <a:pt x="4546756" y="1358900"/>
                </a:lnTo>
                <a:lnTo>
                  <a:pt x="4572329" y="1308100"/>
                </a:lnTo>
                <a:lnTo>
                  <a:pt x="4597900" y="1270000"/>
                </a:lnTo>
                <a:lnTo>
                  <a:pt x="4623570" y="1219200"/>
                </a:lnTo>
                <a:lnTo>
                  <a:pt x="4649443" y="1181100"/>
                </a:lnTo>
                <a:lnTo>
                  <a:pt x="4675620" y="1143000"/>
                </a:lnTo>
                <a:lnTo>
                  <a:pt x="4507901" y="1143000"/>
                </a:lnTo>
                <a:lnTo>
                  <a:pt x="4492675" y="1130300"/>
                </a:lnTo>
                <a:lnTo>
                  <a:pt x="4475565" y="1092200"/>
                </a:lnTo>
                <a:lnTo>
                  <a:pt x="4458372" y="1054100"/>
                </a:lnTo>
                <a:lnTo>
                  <a:pt x="4440921" y="1016000"/>
                </a:lnTo>
                <a:lnTo>
                  <a:pt x="4431980" y="990600"/>
                </a:lnTo>
                <a:close/>
              </a:path>
              <a:path w="5951855" h="5537200">
                <a:moveTo>
                  <a:pt x="5171668" y="698500"/>
                </a:moveTo>
                <a:lnTo>
                  <a:pt x="4353803" y="698500"/>
                </a:lnTo>
                <a:lnTo>
                  <a:pt x="4498677" y="736600"/>
                </a:lnTo>
                <a:lnTo>
                  <a:pt x="4546089" y="762000"/>
                </a:lnTo>
                <a:lnTo>
                  <a:pt x="4639470" y="787400"/>
                </a:lnTo>
                <a:lnTo>
                  <a:pt x="4685398" y="812800"/>
                </a:lnTo>
                <a:lnTo>
                  <a:pt x="4730788" y="825500"/>
                </a:lnTo>
                <a:lnTo>
                  <a:pt x="4729530" y="825500"/>
                </a:lnTo>
                <a:lnTo>
                  <a:pt x="4702801" y="876300"/>
                </a:lnTo>
                <a:lnTo>
                  <a:pt x="4675544" y="914400"/>
                </a:lnTo>
                <a:lnTo>
                  <a:pt x="4648211" y="965200"/>
                </a:lnTo>
                <a:lnTo>
                  <a:pt x="4621255" y="1016000"/>
                </a:lnTo>
                <a:lnTo>
                  <a:pt x="4595125" y="1054100"/>
                </a:lnTo>
                <a:lnTo>
                  <a:pt x="4570273" y="1092200"/>
                </a:lnTo>
                <a:lnTo>
                  <a:pt x="4547151" y="1117600"/>
                </a:lnTo>
                <a:lnTo>
                  <a:pt x="4526210" y="1130300"/>
                </a:lnTo>
                <a:lnTo>
                  <a:pt x="4507901" y="1143000"/>
                </a:lnTo>
                <a:lnTo>
                  <a:pt x="4675620" y="1143000"/>
                </a:lnTo>
                <a:lnTo>
                  <a:pt x="4702205" y="1092200"/>
                </a:lnTo>
                <a:lnTo>
                  <a:pt x="4729300" y="1054100"/>
                </a:lnTo>
                <a:lnTo>
                  <a:pt x="4757008" y="1016000"/>
                </a:lnTo>
                <a:lnTo>
                  <a:pt x="4785431" y="965200"/>
                </a:lnTo>
                <a:lnTo>
                  <a:pt x="4814672" y="927100"/>
                </a:lnTo>
                <a:lnTo>
                  <a:pt x="4844834" y="876300"/>
                </a:lnTo>
                <a:lnTo>
                  <a:pt x="5428469" y="876300"/>
                </a:lnTo>
                <a:lnTo>
                  <a:pt x="5387231" y="850900"/>
                </a:lnTo>
                <a:lnTo>
                  <a:pt x="5345350" y="812800"/>
                </a:lnTo>
                <a:lnTo>
                  <a:pt x="5259714" y="762000"/>
                </a:lnTo>
                <a:lnTo>
                  <a:pt x="5215985" y="723900"/>
                </a:lnTo>
                <a:lnTo>
                  <a:pt x="5171668" y="698500"/>
                </a:lnTo>
                <a:close/>
              </a:path>
              <a:path w="5951855" h="5537200">
                <a:moveTo>
                  <a:pt x="4371124" y="990600"/>
                </a:moveTo>
                <a:lnTo>
                  <a:pt x="2644228" y="990600"/>
                </a:lnTo>
                <a:lnTo>
                  <a:pt x="2739743" y="1016000"/>
                </a:lnTo>
                <a:lnTo>
                  <a:pt x="2788129" y="1016000"/>
                </a:lnTo>
                <a:lnTo>
                  <a:pt x="2836893" y="1028700"/>
                </a:lnTo>
                <a:lnTo>
                  <a:pt x="2886006" y="1028700"/>
                </a:lnTo>
                <a:lnTo>
                  <a:pt x="2935436" y="1041400"/>
                </a:lnTo>
                <a:lnTo>
                  <a:pt x="3035129" y="1041400"/>
                </a:lnTo>
                <a:lnTo>
                  <a:pt x="3085330" y="1054100"/>
                </a:lnTo>
                <a:lnTo>
                  <a:pt x="3236988" y="1054100"/>
                </a:lnTo>
                <a:lnTo>
                  <a:pt x="3521164" y="1066800"/>
                </a:lnTo>
                <a:lnTo>
                  <a:pt x="3734028" y="1054100"/>
                </a:lnTo>
                <a:lnTo>
                  <a:pt x="4371124" y="990600"/>
                </a:lnTo>
                <a:close/>
              </a:path>
              <a:path w="5951855" h="5537200">
                <a:moveTo>
                  <a:pt x="5911970" y="406400"/>
                </a:moveTo>
                <a:lnTo>
                  <a:pt x="5373674" y="406400"/>
                </a:lnTo>
                <a:lnTo>
                  <a:pt x="5425907" y="419100"/>
                </a:lnTo>
                <a:lnTo>
                  <a:pt x="5470923" y="431800"/>
                </a:lnTo>
                <a:lnTo>
                  <a:pt x="5509191" y="431800"/>
                </a:lnTo>
                <a:lnTo>
                  <a:pt x="5541182" y="457200"/>
                </a:lnTo>
                <a:lnTo>
                  <a:pt x="5567363" y="469900"/>
                </a:lnTo>
                <a:lnTo>
                  <a:pt x="5604177" y="508000"/>
                </a:lnTo>
                <a:lnTo>
                  <a:pt x="5623385" y="558800"/>
                </a:lnTo>
                <a:lnTo>
                  <a:pt x="5628741" y="622300"/>
                </a:lnTo>
                <a:lnTo>
                  <a:pt x="5627397" y="647700"/>
                </a:lnTo>
                <a:lnTo>
                  <a:pt x="5623999" y="685800"/>
                </a:lnTo>
                <a:lnTo>
                  <a:pt x="5619014" y="736600"/>
                </a:lnTo>
                <a:lnTo>
                  <a:pt x="5612911" y="787400"/>
                </a:lnTo>
                <a:lnTo>
                  <a:pt x="5606162" y="838200"/>
                </a:lnTo>
                <a:lnTo>
                  <a:pt x="5599233" y="889000"/>
                </a:lnTo>
                <a:lnTo>
                  <a:pt x="5592595" y="952500"/>
                </a:lnTo>
                <a:lnTo>
                  <a:pt x="5586717" y="1016000"/>
                </a:lnTo>
                <a:lnTo>
                  <a:pt x="5951537" y="1016000"/>
                </a:lnTo>
                <a:lnTo>
                  <a:pt x="5951537" y="419100"/>
                </a:lnTo>
                <a:lnTo>
                  <a:pt x="5911970" y="406400"/>
                </a:lnTo>
                <a:close/>
              </a:path>
              <a:path w="5951855" h="5537200">
                <a:moveTo>
                  <a:pt x="5700049" y="0"/>
                </a:moveTo>
                <a:lnTo>
                  <a:pt x="5288457" y="0"/>
                </a:lnTo>
                <a:lnTo>
                  <a:pt x="5171909" y="165100"/>
                </a:lnTo>
                <a:lnTo>
                  <a:pt x="5131364" y="228600"/>
                </a:lnTo>
                <a:lnTo>
                  <a:pt x="5096604" y="279400"/>
                </a:lnTo>
                <a:lnTo>
                  <a:pt x="5066362" y="317500"/>
                </a:lnTo>
                <a:lnTo>
                  <a:pt x="5039368" y="355600"/>
                </a:lnTo>
                <a:lnTo>
                  <a:pt x="5014354" y="393700"/>
                </a:lnTo>
                <a:lnTo>
                  <a:pt x="4990052" y="431800"/>
                </a:lnTo>
                <a:lnTo>
                  <a:pt x="4965193" y="482600"/>
                </a:lnTo>
                <a:lnTo>
                  <a:pt x="4938507" y="520700"/>
                </a:lnTo>
                <a:lnTo>
                  <a:pt x="4908727" y="571500"/>
                </a:lnTo>
                <a:lnTo>
                  <a:pt x="5080471" y="571500"/>
                </a:lnTo>
                <a:lnTo>
                  <a:pt x="5089666" y="558800"/>
                </a:lnTo>
                <a:lnTo>
                  <a:pt x="5117958" y="520700"/>
                </a:lnTo>
                <a:lnTo>
                  <a:pt x="5146840" y="495300"/>
                </a:lnTo>
                <a:lnTo>
                  <a:pt x="5186105" y="457200"/>
                </a:lnTo>
                <a:lnTo>
                  <a:pt x="5225665" y="431800"/>
                </a:lnTo>
                <a:lnTo>
                  <a:pt x="5266612" y="419100"/>
                </a:lnTo>
                <a:lnTo>
                  <a:pt x="5310035" y="406400"/>
                </a:lnTo>
                <a:lnTo>
                  <a:pt x="5911970" y="406400"/>
                </a:lnTo>
                <a:lnTo>
                  <a:pt x="5872403" y="393700"/>
                </a:lnTo>
                <a:lnTo>
                  <a:pt x="5797777" y="368300"/>
                </a:lnTo>
                <a:lnTo>
                  <a:pt x="5731740" y="355600"/>
                </a:lnTo>
                <a:lnTo>
                  <a:pt x="5269649" y="355600"/>
                </a:lnTo>
                <a:lnTo>
                  <a:pt x="5272163" y="342900"/>
                </a:lnTo>
                <a:lnTo>
                  <a:pt x="5313813" y="304800"/>
                </a:lnTo>
                <a:lnTo>
                  <a:pt x="5342186" y="266700"/>
                </a:lnTo>
                <a:lnTo>
                  <a:pt x="5370324" y="241300"/>
                </a:lnTo>
                <a:lnTo>
                  <a:pt x="5411266" y="190500"/>
                </a:lnTo>
                <a:lnTo>
                  <a:pt x="5436934" y="165100"/>
                </a:lnTo>
                <a:lnTo>
                  <a:pt x="5467186" y="139700"/>
                </a:lnTo>
                <a:lnTo>
                  <a:pt x="5505194" y="101600"/>
                </a:lnTo>
                <a:lnTo>
                  <a:pt x="5554129" y="76200"/>
                </a:lnTo>
                <a:lnTo>
                  <a:pt x="5658772" y="12700"/>
                </a:lnTo>
                <a:lnTo>
                  <a:pt x="5700049" y="0"/>
                </a:lnTo>
                <a:close/>
              </a:path>
              <a:path w="5951855" h="5537200">
                <a:moveTo>
                  <a:pt x="5675826" y="342900"/>
                </a:moveTo>
                <a:lnTo>
                  <a:pt x="5305472" y="342900"/>
                </a:lnTo>
                <a:lnTo>
                  <a:pt x="5269649" y="355600"/>
                </a:lnTo>
                <a:lnTo>
                  <a:pt x="5731740" y="355600"/>
                </a:lnTo>
                <a:lnTo>
                  <a:pt x="5675826" y="342900"/>
                </a:lnTo>
                <a:close/>
              </a:path>
              <a:path w="5951855" h="5537200">
                <a:moveTo>
                  <a:pt x="5546721" y="330200"/>
                </a:moveTo>
                <a:lnTo>
                  <a:pt x="5441738" y="330200"/>
                </a:lnTo>
                <a:lnTo>
                  <a:pt x="5392502" y="342900"/>
                </a:lnTo>
                <a:lnTo>
                  <a:pt x="5600496" y="342900"/>
                </a:lnTo>
                <a:lnTo>
                  <a:pt x="5546721" y="330200"/>
                </a:lnTo>
                <a:close/>
              </a:path>
              <a:path w="5951855" h="5537200">
                <a:moveTo>
                  <a:pt x="3124283" y="38100"/>
                </a:moveTo>
                <a:lnTo>
                  <a:pt x="3049050" y="38100"/>
                </a:lnTo>
                <a:lnTo>
                  <a:pt x="2976200" y="50800"/>
                </a:lnTo>
                <a:lnTo>
                  <a:pt x="3201898" y="50800"/>
                </a:lnTo>
                <a:lnTo>
                  <a:pt x="3124283" y="38100"/>
                </a:lnTo>
                <a:close/>
              </a:path>
            </a:pathLst>
          </a:custGeom>
          <a:solidFill>
            <a:srgbClr val="00619D">
              <a:alpha val="3921"/>
            </a:srgbClr>
          </a:solidFill>
        </p:spPr>
        <p:txBody>
          <a:bodyPr wrap="square" lIns="0" tIns="0" rIns="0" bIns="0" rtlCol="0"/>
          <a:lstStyle/>
          <a:p>
            <a:endParaRPr/>
          </a:p>
        </p:txBody>
      </p:sp>
      <p:sp>
        <p:nvSpPr>
          <p:cNvPr id="2" name="Holder 2"/>
          <p:cNvSpPr>
            <a:spLocks noGrp="1"/>
          </p:cNvSpPr>
          <p:nvPr>
            <p:ph type="title"/>
          </p:nvPr>
        </p:nvSpPr>
        <p:spPr>
          <a:xfrm>
            <a:off x="365759" y="228600"/>
            <a:ext cx="11477867" cy="640080"/>
          </a:xfrm>
          <a:prstGeom prst="rect">
            <a:avLst/>
          </a:prstGeom>
        </p:spPr>
        <p:txBody>
          <a:bodyPr wrap="square" lIns="91440" tIns="0" rIns="91440" bIns="0">
            <a:noAutofit/>
          </a:bodyPr>
          <a:lstStyle>
            <a:lvl1pPr>
              <a:defRPr sz="40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11596612" y="6452117"/>
            <a:ext cx="247015" cy="196215"/>
          </a:xfrm>
          <a:prstGeom prst="rect">
            <a:avLst/>
          </a:prstGeom>
        </p:spPr>
        <p:txBody>
          <a:bodyPr wrap="square" lIns="0" tIns="0" rIns="0" bIns="0">
            <a:spAutoFit/>
          </a:bodyPr>
          <a:lstStyle>
            <a:lvl1pPr>
              <a:defRPr sz="1200" b="0" i="0">
                <a:solidFill>
                  <a:srgbClr val="7690B4"/>
                </a:solidFill>
                <a:latin typeface="Arial"/>
                <a:cs typeface="Arial"/>
              </a:defRPr>
            </a:lvl1pPr>
          </a:lstStyle>
          <a:p>
            <a:pPr marL="38100">
              <a:lnSpc>
                <a:spcPts val="1425"/>
              </a:lnSpc>
            </a:pPr>
            <a:fld id="{81D60167-4931-47E6-BA6A-407CBD079E47}" type="slidenum">
              <a:rPr spc="-5" dirty="0"/>
              <a:t>‹#›</a:t>
            </a:fld>
            <a:endParaRPr spc="-5"/>
          </a:p>
        </p:txBody>
      </p:sp>
    </p:spTree>
    <p:extLst>
      <p:ext uri="{BB962C8B-B14F-4D97-AF65-F5344CB8AC3E}">
        <p14:creationId xmlns:p14="http://schemas.microsoft.com/office/powerpoint/2010/main" val="978975589"/>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54.xml"/><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7.xml"/><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47.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39.png"/><Relationship Id="rId10" Type="http://schemas.openxmlformats.org/officeDocument/2006/relationships/image" Target="../media/image50.png"/><Relationship Id="rId4" Type="http://schemas.openxmlformats.org/officeDocument/2006/relationships/image" Target="../media/image46.png"/><Relationship Id="rId9" Type="http://schemas.openxmlformats.org/officeDocument/2006/relationships/image" Target="../media/image49.pn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1.svg"/><Relationship Id="rId7"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59.pn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64.png"/><Relationship Id="rId10" Type="http://schemas.openxmlformats.org/officeDocument/2006/relationships/image" Target="../media/image66.png"/><Relationship Id="rId4" Type="http://schemas.openxmlformats.org/officeDocument/2006/relationships/image" Target="../media/image63.png"/><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9" Type="http://schemas.openxmlformats.org/officeDocument/2006/relationships/image" Target="../media/image73.png"/></Relationships>
</file>

<file path=ppt/slides/_rels/slide1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54.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54.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7.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2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90.png"/><Relationship Id="rId4" Type="http://schemas.openxmlformats.org/officeDocument/2006/relationships/image" Target="../media/image89.png"/></Relationships>
</file>

<file path=ppt/slides/_rels/slide2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98.png"/><Relationship Id="rId4" Type="http://schemas.openxmlformats.org/officeDocument/2006/relationships/image" Target="../media/image9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47.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7.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47.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105.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104.png"/><Relationship Id="rId5" Type="http://schemas.openxmlformats.org/officeDocument/2006/relationships/image" Target="../media/image101.png"/><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CBF748-EDCA-241B-CE15-A336F6F2E9E1}"/>
              </a:ext>
            </a:extLst>
          </p:cNvPr>
          <p:cNvSpPr>
            <a:spLocks noGrp="1"/>
          </p:cNvSpPr>
          <p:nvPr>
            <p:ph type="body" sz="quarter" idx="13"/>
          </p:nvPr>
        </p:nvSpPr>
        <p:spPr>
          <a:xfrm>
            <a:off x="4005924" y="2718370"/>
            <a:ext cx="8190480" cy="1423988"/>
          </a:xfrm>
        </p:spPr>
        <p:txBody>
          <a:bodyPr lIns="91440" tIns="45720" rIns="91440" bIns="45720" anchor="t">
            <a:normAutofit fontScale="85000" lnSpcReduction="20000"/>
          </a:bodyPr>
          <a:lstStyle/>
          <a:p>
            <a:r>
              <a:rPr lang="en-US" sz="3900">
                <a:latin typeface="Arial"/>
                <a:cs typeface="Arial"/>
              </a:rPr>
              <a:t>Proposed Orange County </a:t>
            </a:r>
          </a:p>
          <a:p>
            <a:r>
              <a:rPr lang="en-US" sz="3900">
                <a:latin typeface="Arial"/>
                <a:cs typeface="Arial"/>
              </a:rPr>
              <a:t>Micromobility Devices Ordinance</a:t>
            </a:r>
            <a:endParaRPr lang="en-US" sz="3900"/>
          </a:p>
          <a:p>
            <a:r>
              <a:rPr lang="en-US" sz="3900">
                <a:latin typeface="Arial"/>
                <a:cs typeface="Arial"/>
              </a:rPr>
              <a:t>Public Hearing</a:t>
            </a:r>
            <a:endParaRPr lang="en-US" sz="3900"/>
          </a:p>
        </p:txBody>
      </p:sp>
      <p:sp>
        <p:nvSpPr>
          <p:cNvPr id="3" name="Text Placeholder 2">
            <a:extLst>
              <a:ext uri="{FF2B5EF4-FFF2-40B4-BE49-F238E27FC236}">
                <a16:creationId xmlns:a16="http://schemas.microsoft.com/office/drawing/2014/main" id="{57E46BB5-E086-4C99-F716-291D32D31B56}"/>
              </a:ext>
            </a:extLst>
          </p:cNvPr>
          <p:cNvSpPr>
            <a:spLocks noGrp="1"/>
          </p:cNvSpPr>
          <p:nvPr>
            <p:ph type="body" sz="quarter" idx="14"/>
          </p:nvPr>
        </p:nvSpPr>
        <p:spPr>
          <a:xfrm>
            <a:off x="4080271" y="4142358"/>
            <a:ext cx="3792537" cy="592137"/>
          </a:xfrm>
        </p:spPr>
        <p:txBody>
          <a:bodyPr>
            <a:normAutofit/>
          </a:bodyPr>
          <a:lstStyle/>
          <a:p>
            <a:r>
              <a:rPr lang="en-US" sz="2400"/>
              <a:t>September 29, 2026</a:t>
            </a:r>
          </a:p>
        </p:txBody>
      </p:sp>
    </p:spTree>
    <p:extLst>
      <p:ext uri="{BB962C8B-B14F-4D97-AF65-F5344CB8AC3E}">
        <p14:creationId xmlns:p14="http://schemas.microsoft.com/office/powerpoint/2010/main" val="479292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8A8E5-CA34-7EB3-12C4-85962C7EED7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9A984B3-AACD-A7A9-7D65-6459D8DEFD82}"/>
              </a:ext>
            </a:extLst>
          </p:cNvPr>
          <p:cNvSpPr txBox="1">
            <a:spLocks noGrp="1"/>
          </p:cNvSpPr>
          <p:nvPr>
            <p:ph type="title"/>
          </p:nvPr>
        </p:nvSpPr>
        <p:spPr>
          <a:xfrm>
            <a:off x="365125" y="228599"/>
            <a:ext cx="8686800" cy="640080"/>
          </a:xfrm>
        </p:spPr>
        <p:txBody>
          <a:bodyPr vert="horz" wrap="square" lIns="91440" tIns="0" rIns="91440" bIns="0" rtlCol="0">
            <a:spAutoFit/>
          </a:bodyPr>
          <a:lstStyle/>
          <a:p>
            <a:r>
              <a:rPr lang="en-US" dirty="0"/>
              <a:t>Presentation Outline</a:t>
            </a:r>
          </a:p>
        </p:txBody>
      </p:sp>
      <p:sp>
        <p:nvSpPr>
          <p:cNvPr id="13" name="Text Placeholder 6">
            <a:extLst>
              <a:ext uri="{FF2B5EF4-FFF2-40B4-BE49-F238E27FC236}">
                <a16:creationId xmlns:a16="http://schemas.microsoft.com/office/drawing/2014/main" id="{9D2152C4-2F9F-80EB-DCF3-FEF788A44335}"/>
              </a:ext>
            </a:extLst>
          </p:cNvPr>
          <p:cNvSpPr>
            <a:spLocks noGrp="1"/>
          </p:cNvSpPr>
          <p:nvPr>
            <p:ph type="body" idx="1"/>
          </p:nvPr>
        </p:nvSpPr>
        <p:spPr>
          <a:xfrm>
            <a:off x="428142" y="1198093"/>
            <a:ext cx="11430000" cy="5029200"/>
          </a:xfrm>
        </p:spPr>
        <p:txBody>
          <a:bodyPr/>
          <a:lstStyle/>
          <a:p>
            <a:r>
              <a:rPr lang="en-US" dirty="0"/>
              <a:t>Background and Overview</a:t>
            </a:r>
          </a:p>
          <a:p>
            <a:r>
              <a:rPr lang="en-US" dirty="0"/>
              <a:t>Public Awareness and Concerns</a:t>
            </a:r>
          </a:p>
          <a:p>
            <a:r>
              <a:rPr lang="en-US" dirty="0"/>
              <a:t>Public Education </a:t>
            </a:r>
          </a:p>
          <a:p>
            <a:r>
              <a:rPr lang="en-US" dirty="0"/>
              <a:t>Micromobility Legislation</a:t>
            </a:r>
          </a:p>
          <a:p>
            <a:r>
              <a:rPr lang="en-US" dirty="0"/>
              <a:t>Proposed Ordinance</a:t>
            </a:r>
          </a:p>
          <a:p>
            <a:r>
              <a:rPr lang="en-US" dirty="0"/>
              <a:t>Summary</a:t>
            </a:r>
          </a:p>
          <a:p>
            <a:r>
              <a:rPr lang="en-US" dirty="0"/>
              <a:t>Board Direction </a:t>
            </a:r>
          </a:p>
          <a:p>
            <a:pPr marL="0" indent="0">
              <a:buNone/>
            </a:pPr>
            <a:endParaRPr lang="en-US" dirty="0"/>
          </a:p>
        </p:txBody>
      </p:sp>
      <p:sp>
        <p:nvSpPr>
          <p:cNvPr id="8" name="Slide Number Placeholder 7">
            <a:extLst>
              <a:ext uri="{FF2B5EF4-FFF2-40B4-BE49-F238E27FC236}">
                <a16:creationId xmlns:a16="http://schemas.microsoft.com/office/drawing/2014/main" id="{B0B857DB-0CA1-9AE0-48BC-61A22C949708}"/>
              </a:ext>
            </a:extLst>
          </p:cNvPr>
          <p:cNvSpPr>
            <a:spLocks noGrp="1"/>
          </p:cNvSpPr>
          <p:nvPr>
            <p:ph type="sldNum" sz="quarter" idx="7"/>
          </p:nvPr>
        </p:nvSpPr>
        <p:spPr>
          <a:xfrm>
            <a:off x="11734635" y="6451282"/>
            <a:ext cx="247015" cy="196215"/>
          </a:xfrm>
        </p:spPr>
        <p:txBody>
          <a:bodyPr/>
          <a:lstStyle/>
          <a:p>
            <a:fld id="{81D60167-4931-47E6-BA6A-407CBD079E47}" type="slidenum">
              <a:rPr lang="en-US" smtClean="0"/>
              <a:pPr/>
              <a:t>2</a:t>
            </a:fld>
            <a:endParaRPr lang="en-US"/>
          </a:p>
        </p:txBody>
      </p:sp>
      <p:pic>
        <p:nvPicPr>
          <p:cNvPr id="4" name="Picture 3">
            <a:extLst>
              <a:ext uri="{FF2B5EF4-FFF2-40B4-BE49-F238E27FC236}">
                <a16:creationId xmlns:a16="http://schemas.microsoft.com/office/drawing/2014/main" id="{CEBE484E-2A1B-413A-5665-301EF727A2F5}"/>
              </a:ext>
            </a:extLst>
          </p:cNvPr>
          <p:cNvPicPr>
            <a:picLocks noChangeAspect="1"/>
          </p:cNvPicPr>
          <p:nvPr/>
        </p:nvPicPr>
        <p:blipFill>
          <a:blip r:embed="rId3"/>
          <a:srcRect l="26709"/>
          <a:stretch>
            <a:fillRect/>
          </a:stretch>
        </p:blipFill>
        <p:spPr>
          <a:xfrm>
            <a:off x="8556963" y="1524000"/>
            <a:ext cx="2792392" cy="1905000"/>
          </a:xfrm>
          <a:prstGeom prst="rect">
            <a:avLst/>
          </a:prstGeom>
          <a:ln w="19050">
            <a:solidFill>
              <a:schemeClr val="bg2">
                <a:lumMod val="10000"/>
              </a:schemeClr>
            </a:solidFill>
          </a:ln>
        </p:spPr>
      </p:pic>
      <p:pic>
        <p:nvPicPr>
          <p:cNvPr id="6" name="Picture 5">
            <a:extLst>
              <a:ext uri="{FF2B5EF4-FFF2-40B4-BE49-F238E27FC236}">
                <a16:creationId xmlns:a16="http://schemas.microsoft.com/office/drawing/2014/main" id="{257FA215-8EC5-2E75-9B63-0C64F270F359}"/>
              </a:ext>
            </a:extLst>
          </p:cNvPr>
          <p:cNvPicPr>
            <a:picLocks noChangeAspect="1"/>
          </p:cNvPicPr>
          <p:nvPr/>
        </p:nvPicPr>
        <p:blipFill>
          <a:blip r:embed="rId4"/>
          <a:stretch>
            <a:fillRect/>
          </a:stretch>
        </p:blipFill>
        <p:spPr>
          <a:xfrm>
            <a:off x="8558140" y="3712693"/>
            <a:ext cx="2791215" cy="1867161"/>
          </a:xfrm>
          <a:prstGeom prst="rect">
            <a:avLst/>
          </a:prstGeom>
          <a:ln w="19050">
            <a:solidFill>
              <a:schemeClr val="bg2">
                <a:lumMod val="10000"/>
              </a:schemeClr>
            </a:solidFill>
          </a:ln>
        </p:spPr>
      </p:pic>
    </p:spTree>
    <p:extLst>
      <p:ext uri="{BB962C8B-B14F-4D97-AF65-F5344CB8AC3E}">
        <p14:creationId xmlns:p14="http://schemas.microsoft.com/office/powerpoint/2010/main" val="2232660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3EE94-296E-7913-4989-0A00DAD24C3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A479795-0890-FAAF-79A0-ABF290826886}"/>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3</a:t>
            </a:fld>
            <a:endParaRPr lang="en-US"/>
          </a:p>
        </p:txBody>
      </p:sp>
      <p:sp>
        <p:nvSpPr>
          <p:cNvPr id="16" name="Text Placeholder 15">
            <a:extLst>
              <a:ext uri="{FF2B5EF4-FFF2-40B4-BE49-F238E27FC236}">
                <a16:creationId xmlns:a16="http://schemas.microsoft.com/office/drawing/2014/main" id="{C0FA68F4-004E-08FD-1402-67B10A6491E3}"/>
              </a:ext>
            </a:extLst>
          </p:cNvPr>
          <p:cNvSpPr>
            <a:spLocks noGrp="1"/>
          </p:cNvSpPr>
          <p:nvPr>
            <p:ph type="body" sz="quarter" idx="23"/>
          </p:nvPr>
        </p:nvSpPr>
        <p:spPr>
          <a:xfrm>
            <a:off x="365760" y="1325880"/>
            <a:ext cx="11430000" cy="5029200"/>
          </a:xfrm>
        </p:spPr>
        <p:txBody>
          <a:bodyPr lIns="91440" tIns="45720" rIns="91440" bIns="45720" numCol="1" spcCol="457200" anchor="t"/>
          <a:lstStyle/>
          <a:p>
            <a:r>
              <a:rPr lang="en-US" b="1">
                <a:solidFill>
                  <a:srgbClr val="00629D"/>
                </a:solidFill>
              </a:rPr>
              <a:t>Commissioner’s Report: December 2, 2025</a:t>
            </a:r>
          </a:p>
          <a:p>
            <a:pPr lvl="1"/>
            <a:r>
              <a:rPr lang="en-US" sz="2400"/>
              <a:t>Discussed rapid growth of micromobility use in Orange County </a:t>
            </a:r>
            <a:endParaRPr lang="en-US" sz="2400">
              <a:solidFill>
                <a:srgbClr val="00629D"/>
              </a:solidFill>
            </a:endParaRPr>
          </a:p>
          <a:p>
            <a:r>
              <a:rPr lang="en-US" b="1">
                <a:solidFill>
                  <a:srgbClr val="00629D"/>
                </a:solidFill>
              </a:rPr>
              <a:t>BCC Direction</a:t>
            </a:r>
          </a:p>
          <a:p>
            <a:pPr lvl="1"/>
            <a:r>
              <a:rPr lang="en-US" sz="2400">
                <a:solidFill>
                  <a:srgbClr val="00629D"/>
                </a:solidFill>
              </a:rPr>
              <a:t>Evaluate micromobility safety issues and concerns</a:t>
            </a:r>
          </a:p>
          <a:p>
            <a:pPr lvl="1"/>
            <a:r>
              <a:rPr lang="en-US" sz="2400">
                <a:solidFill>
                  <a:srgbClr val="00629D"/>
                </a:solidFill>
              </a:rPr>
              <a:t>Coordinate with partners</a:t>
            </a:r>
          </a:p>
          <a:p>
            <a:pPr lvl="1"/>
            <a:r>
              <a:rPr lang="en-US" sz="2400"/>
              <a:t>R</a:t>
            </a:r>
            <a:r>
              <a:rPr lang="en-US" sz="2400">
                <a:solidFill>
                  <a:srgbClr val="00629D"/>
                </a:solidFill>
              </a:rPr>
              <a:t>eturn with recommendations</a:t>
            </a:r>
          </a:p>
          <a:p>
            <a:r>
              <a:rPr lang="en-US" b="1"/>
              <a:t>BCC Work Session: May 19, 2026</a:t>
            </a:r>
          </a:p>
          <a:p>
            <a:pPr lvl="1"/>
            <a:r>
              <a:rPr lang="en-US" sz="2400"/>
              <a:t>Spearheaded multiple working groups and collected feedback identifying issues and needs </a:t>
            </a:r>
          </a:p>
          <a:p>
            <a:pPr lvl="1"/>
            <a:r>
              <a:rPr lang="en-US" sz="2400"/>
              <a:t>Recommendations included </a:t>
            </a:r>
            <a:r>
              <a:rPr lang="en-US" sz="2400" b="1"/>
              <a:t>Public Education</a:t>
            </a:r>
            <a:r>
              <a:rPr lang="en-US" sz="2400"/>
              <a:t>, </a:t>
            </a:r>
            <a:r>
              <a:rPr lang="en-US" sz="2400" b="1"/>
              <a:t>Safety &amp; Infrastructure Study </a:t>
            </a:r>
            <a:r>
              <a:rPr lang="en-US" sz="2400"/>
              <a:t>and development of an </a:t>
            </a:r>
            <a:r>
              <a:rPr lang="en-US" sz="2400" b="1"/>
              <a:t>Ordinance</a:t>
            </a:r>
          </a:p>
          <a:p>
            <a:pPr marL="457200" lvl="1" indent="0">
              <a:buNone/>
            </a:pPr>
            <a:endParaRPr lang="en-US" sz="2400">
              <a:highlight>
                <a:srgbClr val="FFFF00"/>
              </a:highlight>
            </a:endParaRPr>
          </a:p>
        </p:txBody>
      </p:sp>
      <p:sp>
        <p:nvSpPr>
          <p:cNvPr id="14" name="Text Placeholder 13">
            <a:extLst>
              <a:ext uri="{FF2B5EF4-FFF2-40B4-BE49-F238E27FC236}">
                <a16:creationId xmlns:a16="http://schemas.microsoft.com/office/drawing/2014/main" id="{487ECE99-EBBA-3317-AC5A-F707F508EFA3}"/>
              </a:ext>
            </a:extLst>
          </p:cNvPr>
          <p:cNvSpPr>
            <a:spLocks noGrp="1"/>
          </p:cNvSpPr>
          <p:nvPr>
            <p:ph type="body" sz="quarter" idx="24"/>
          </p:nvPr>
        </p:nvSpPr>
        <p:spPr>
          <a:xfrm>
            <a:off x="365760" y="228600"/>
            <a:ext cx="8686800" cy="640080"/>
          </a:xfrm>
        </p:spPr>
        <p:txBody>
          <a:bodyPr tIns="0" anchor="ctr" anchorCtr="0"/>
          <a:lstStyle/>
          <a:p>
            <a:r>
              <a:rPr lang="en-US" dirty="0"/>
              <a:t>Background and Overview</a:t>
            </a:r>
          </a:p>
        </p:txBody>
      </p:sp>
    </p:spTree>
    <p:extLst>
      <p:ext uri="{BB962C8B-B14F-4D97-AF65-F5344CB8AC3E}">
        <p14:creationId xmlns:p14="http://schemas.microsoft.com/office/powerpoint/2010/main" val="469271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66646-EE5C-B80A-AA3F-7980FEE8374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644CB20-CB11-0230-ACEA-70BB68BC93D1}"/>
              </a:ext>
            </a:extLst>
          </p:cNvPr>
          <p:cNvSpPr txBox="1">
            <a:spLocks noGrp="1"/>
          </p:cNvSpPr>
          <p:nvPr>
            <p:ph type="title"/>
          </p:nvPr>
        </p:nvSpPr>
        <p:spPr>
          <a:xfrm>
            <a:off x="365125" y="228599"/>
            <a:ext cx="8686800" cy="640080"/>
          </a:xfrm>
        </p:spPr>
        <p:txBody>
          <a:bodyPr vert="horz" wrap="square" lIns="91440" tIns="0" rIns="91440" bIns="0" rtlCol="0">
            <a:spAutoFit/>
          </a:bodyPr>
          <a:lstStyle/>
          <a:p>
            <a:r>
              <a:rPr lang="en-US" dirty="0"/>
              <a:t>Presentation Outline</a:t>
            </a:r>
          </a:p>
        </p:txBody>
      </p:sp>
      <p:sp>
        <p:nvSpPr>
          <p:cNvPr id="13" name="Text Placeholder 6">
            <a:extLst>
              <a:ext uri="{FF2B5EF4-FFF2-40B4-BE49-F238E27FC236}">
                <a16:creationId xmlns:a16="http://schemas.microsoft.com/office/drawing/2014/main" id="{D3B7BC06-BFEF-1646-A860-4F67154CDF86}"/>
              </a:ext>
            </a:extLst>
          </p:cNvPr>
          <p:cNvSpPr>
            <a:spLocks noGrp="1"/>
          </p:cNvSpPr>
          <p:nvPr>
            <p:ph type="body" idx="1"/>
          </p:nvPr>
        </p:nvSpPr>
        <p:spPr>
          <a:xfrm>
            <a:off x="428142" y="1198093"/>
            <a:ext cx="11430000" cy="5029200"/>
          </a:xfrm>
        </p:spPr>
        <p:txBody>
          <a:bodyPr/>
          <a:lstStyle/>
          <a:p>
            <a:r>
              <a:rPr lang="en-US">
                <a:solidFill>
                  <a:schemeClr val="bg1">
                    <a:lumMod val="65000"/>
                  </a:schemeClr>
                </a:solidFill>
              </a:rPr>
              <a:t>Background and Overview</a:t>
            </a:r>
          </a:p>
          <a:p>
            <a:r>
              <a:rPr lang="en-US"/>
              <a:t>Public Awareness and Concerns</a:t>
            </a:r>
          </a:p>
          <a:p>
            <a:r>
              <a:rPr lang="en-US">
                <a:solidFill>
                  <a:schemeClr val="bg1">
                    <a:lumMod val="65000"/>
                  </a:schemeClr>
                </a:solidFill>
              </a:rPr>
              <a:t>Public Education </a:t>
            </a:r>
          </a:p>
          <a:p>
            <a:r>
              <a:rPr lang="en-US">
                <a:solidFill>
                  <a:schemeClr val="bg1">
                    <a:lumMod val="65000"/>
                  </a:schemeClr>
                </a:solidFill>
              </a:rPr>
              <a:t>Micromobility Legislation </a:t>
            </a:r>
          </a:p>
          <a:p>
            <a:r>
              <a:rPr lang="en-US">
                <a:solidFill>
                  <a:schemeClr val="bg1">
                    <a:lumMod val="65000"/>
                  </a:schemeClr>
                </a:solidFill>
              </a:rPr>
              <a:t>Proposed Ordinance</a:t>
            </a:r>
          </a:p>
          <a:p>
            <a:r>
              <a:rPr lang="en-US">
                <a:solidFill>
                  <a:schemeClr val="bg1">
                    <a:lumMod val="65000"/>
                  </a:schemeClr>
                </a:solidFill>
              </a:rPr>
              <a:t>Summary</a:t>
            </a:r>
          </a:p>
          <a:p>
            <a:r>
              <a:rPr lang="en-US">
                <a:solidFill>
                  <a:schemeClr val="bg1">
                    <a:lumMod val="65000"/>
                  </a:schemeClr>
                </a:solidFill>
              </a:rPr>
              <a:t>Board Direction </a:t>
            </a:r>
          </a:p>
          <a:p>
            <a:pPr marL="0" indent="0">
              <a:buNone/>
            </a:pPr>
            <a:endParaRPr lang="en-US"/>
          </a:p>
        </p:txBody>
      </p:sp>
      <p:sp>
        <p:nvSpPr>
          <p:cNvPr id="8" name="Slide Number Placeholder 7">
            <a:extLst>
              <a:ext uri="{FF2B5EF4-FFF2-40B4-BE49-F238E27FC236}">
                <a16:creationId xmlns:a16="http://schemas.microsoft.com/office/drawing/2014/main" id="{267DDB6D-3551-AE02-DF0A-8E9A4C949955}"/>
              </a:ext>
            </a:extLst>
          </p:cNvPr>
          <p:cNvSpPr>
            <a:spLocks noGrp="1"/>
          </p:cNvSpPr>
          <p:nvPr>
            <p:ph type="sldNum" sz="quarter" idx="7"/>
          </p:nvPr>
        </p:nvSpPr>
        <p:spPr>
          <a:xfrm>
            <a:off x="11734635" y="6451282"/>
            <a:ext cx="247015" cy="196215"/>
          </a:xfrm>
        </p:spPr>
        <p:txBody>
          <a:bodyPr/>
          <a:lstStyle/>
          <a:p>
            <a:fld id="{81D60167-4931-47E6-BA6A-407CBD079E47}" type="slidenum">
              <a:rPr lang="en-US" smtClean="0"/>
              <a:pPr/>
              <a:t>4</a:t>
            </a:fld>
            <a:endParaRPr lang="en-US"/>
          </a:p>
        </p:txBody>
      </p:sp>
      <p:pic>
        <p:nvPicPr>
          <p:cNvPr id="4" name="Picture 3">
            <a:extLst>
              <a:ext uri="{FF2B5EF4-FFF2-40B4-BE49-F238E27FC236}">
                <a16:creationId xmlns:a16="http://schemas.microsoft.com/office/drawing/2014/main" id="{972B3025-F69B-A6AA-72FD-1A8934658A53}"/>
              </a:ext>
            </a:extLst>
          </p:cNvPr>
          <p:cNvPicPr>
            <a:picLocks noChangeAspect="1"/>
          </p:cNvPicPr>
          <p:nvPr/>
        </p:nvPicPr>
        <p:blipFill>
          <a:blip r:embed="rId3"/>
          <a:srcRect l="26709"/>
          <a:stretch>
            <a:fillRect/>
          </a:stretch>
        </p:blipFill>
        <p:spPr>
          <a:xfrm>
            <a:off x="8556963" y="1524000"/>
            <a:ext cx="2792392" cy="1905000"/>
          </a:xfrm>
          <a:prstGeom prst="rect">
            <a:avLst/>
          </a:prstGeom>
          <a:ln w="19050">
            <a:solidFill>
              <a:schemeClr val="bg2">
                <a:lumMod val="10000"/>
              </a:schemeClr>
            </a:solidFill>
          </a:ln>
        </p:spPr>
      </p:pic>
      <p:pic>
        <p:nvPicPr>
          <p:cNvPr id="6" name="Picture 5">
            <a:extLst>
              <a:ext uri="{FF2B5EF4-FFF2-40B4-BE49-F238E27FC236}">
                <a16:creationId xmlns:a16="http://schemas.microsoft.com/office/drawing/2014/main" id="{7CB5F741-1B05-A5D9-66C1-CCAD9FFDE7EE}"/>
              </a:ext>
            </a:extLst>
          </p:cNvPr>
          <p:cNvPicPr>
            <a:picLocks noChangeAspect="1"/>
          </p:cNvPicPr>
          <p:nvPr/>
        </p:nvPicPr>
        <p:blipFill>
          <a:blip r:embed="rId4"/>
          <a:stretch>
            <a:fillRect/>
          </a:stretch>
        </p:blipFill>
        <p:spPr>
          <a:xfrm>
            <a:off x="8558140" y="3712693"/>
            <a:ext cx="2791215" cy="1867161"/>
          </a:xfrm>
          <a:prstGeom prst="rect">
            <a:avLst/>
          </a:prstGeom>
          <a:ln w="19050">
            <a:solidFill>
              <a:schemeClr val="bg2">
                <a:lumMod val="10000"/>
              </a:schemeClr>
            </a:solidFill>
          </a:ln>
        </p:spPr>
      </p:pic>
    </p:spTree>
    <p:extLst>
      <p:ext uri="{BB962C8B-B14F-4D97-AF65-F5344CB8AC3E}">
        <p14:creationId xmlns:p14="http://schemas.microsoft.com/office/powerpoint/2010/main" val="3991979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C3022-0D52-6809-D994-74F3E46901E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6B3FB5-04DF-5671-ECC3-0E371D79B399}"/>
              </a:ext>
            </a:extLst>
          </p:cNvPr>
          <p:cNvSpPr>
            <a:spLocks noGrp="1"/>
          </p:cNvSpPr>
          <p:nvPr>
            <p:ph type="sldNum" sz="quarter" idx="10"/>
          </p:nvPr>
        </p:nvSpPr>
        <p:spPr/>
        <p:txBody>
          <a:bodyPr/>
          <a:lstStyle/>
          <a:p>
            <a:fld id="{8AAD738B-3ED1-49B2-B8A8-52C1873AA792}" type="slidenum">
              <a:rPr lang="en-US" smtClean="0"/>
              <a:t>5</a:t>
            </a:fld>
            <a:endParaRPr lang="en-US"/>
          </a:p>
        </p:txBody>
      </p:sp>
      <p:sp>
        <p:nvSpPr>
          <p:cNvPr id="7" name="Text Placeholder 6">
            <a:extLst>
              <a:ext uri="{FF2B5EF4-FFF2-40B4-BE49-F238E27FC236}">
                <a16:creationId xmlns:a16="http://schemas.microsoft.com/office/drawing/2014/main" id="{BDEE29EA-7038-A031-4602-5533695EC1E5}"/>
              </a:ext>
            </a:extLst>
          </p:cNvPr>
          <p:cNvSpPr>
            <a:spLocks noGrp="1"/>
          </p:cNvSpPr>
          <p:nvPr>
            <p:ph type="body" sz="quarter" idx="24"/>
          </p:nvPr>
        </p:nvSpPr>
        <p:spPr/>
        <p:txBody>
          <a:bodyPr/>
          <a:lstStyle/>
          <a:p>
            <a:r>
              <a:rPr lang="en-US" dirty="0"/>
              <a:t>Public Awareness and Concerns</a:t>
            </a:r>
          </a:p>
        </p:txBody>
      </p:sp>
      <p:sp>
        <p:nvSpPr>
          <p:cNvPr id="3" name="TextBox 2">
            <a:extLst>
              <a:ext uri="{FF2B5EF4-FFF2-40B4-BE49-F238E27FC236}">
                <a16:creationId xmlns:a16="http://schemas.microsoft.com/office/drawing/2014/main" id="{0D5E171D-4979-994D-130B-0529DB9BFBDF}"/>
              </a:ext>
            </a:extLst>
          </p:cNvPr>
          <p:cNvSpPr txBox="1"/>
          <p:nvPr/>
        </p:nvSpPr>
        <p:spPr>
          <a:xfrm>
            <a:off x="3048556" y="3246002"/>
            <a:ext cx="6097112" cy="369332"/>
          </a:xfrm>
          <a:prstGeom prst="rect">
            <a:avLst/>
          </a:prstGeom>
          <a:noFill/>
        </p:spPr>
        <p:txBody>
          <a:bodyPr wrap="square">
            <a:spAutoFit/>
          </a:bodyPr>
          <a:lstStyle/>
          <a:p>
            <a:endParaRPr lang="en-US"/>
          </a:p>
        </p:txBody>
      </p:sp>
      <p:pic>
        <p:nvPicPr>
          <p:cNvPr id="12" name="Picture 11">
            <a:extLst>
              <a:ext uri="{FF2B5EF4-FFF2-40B4-BE49-F238E27FC236}">
                <a16:creationId xmlns:a16="http://schemas.microsoft.com/office/drawing/2014/main" id="{3BAB8D6B-B965-7F64-54A7-E3AFCF314802}"/>
              </a:ext>
            </a:extLst>
          </p:cNvPr>
          <p:cNvPicPr>
            <a:picLocks noChangeAspect="1"/>
          </p:cNvPicPr>
          <p:nvPr/>
        </p:nvPicPr>
        <p:blipFill>
          <a:blip r:embed="rId3"/>
          <a:srcRect l="23465" t="22938" r="27225" b="37288"/>
          <a:stretch>
            <a:fillRect/>
          </a:stretch>
        </p:blipFill>
        <p:spPr>
          <a:xfrm>
            <a:off x="4242943" y="1281238"/>
            <a:ext cx="7474724" cy="4019507"/>
          </a:xfrm>
          <a:prstGeom prst="rect">
            <a:avLst/>
          </a:prstGeom>
        </p:spPr>
      </p:pic>
      <p:pic>
        <p:nvPicPr>
          <p:cNvPr id="14" name="Picture 13">
            <a:extLst>
              <a:ext uri="{FF2B5EF4-FFF2-40B4-BE49-F238E27FC236}">
                <a16:creationId xmlns:a16="http://schemas.microsoft.com/office/drawing/2014/main" id="{88CE64F7-A9D6-8348-7ED1-95A2E8E0944C}"/>
              </a:ext>
            </a:extLst>
          </p:cNvPr>
          <p:cNvPicPr>
            <a:picLocks noChangeAspect="1"/>
          </p:cNvPicPr>
          <p:nvPr/>
        </p:nvPicPr>
        <p:blipFill>
          <a:blip r:embed="rId3"/>
          <a:srcRect l="47539" t="83842" r="27000"/>
          <a:stretch>
            <a:fillRect/>
          </a:stretch>
        </p:blipFill>
        <p:spPr>
          <a:xfrm>
            <a:off x="7799284" y="5438263"/>
            <a:ext cx="3642048" cy="1108129"/>
          </a:xfrm>
          <a:prstGeom prst="rect">
            <a:avLst/>
          </a:prstGeom>
        </p:spPr>
      </p:pic>
      <p:sp>
        <p:nvSpPr>
          <p:cNvPr id="15" name="TextBox 14">
            <a:extLst>
              <a:ext uri="{FF2B5EF4-FFF2-40B4-BE49-F238E27FC236}">
                <a16:creationId xmlns:a16="http://schemas.microsoft.com/office/drawing/2014/main" id="{AF503EA2-2158-4802-CC79-68F126183A6B}"/>
              </a:ext>
            </a:extLst>
          </p:cNvPr>
          <p:cNvSpPr txBox="1"/>
          <p:nvPr/>
        </p:nvSpPr>
        <p:spPr>
          <a:xfrm>
            <a:off x="365760" y="3429000"/>
            <a:ext cx="3029919" cy="276999"/>
          </a:xfrm>
          <a:prstGeom prst="rect">
            <a:avLst/>
          </a:prstGeom>
          <a:noFill/>
        </p:spPr>
        <p:txBody>
          <a:bodyPr wrap="square" rtlCol="0">
            <a:spAutoFit/>
          </a:bodyPr>
          <a:lstStyle/>
          <a:p>
            <a:r>
              <a:rPr lang="en-US" sz="1200" i="1" dirty="0"/>
              <a:t>Source: AdventHealth</a:t>
            </a:r>
          </a:p>
        </p:txBody>
      </p:sp>
      <p:sp>
        <p:nvSpPr>
          <p:cNvPr id="19" name="TextBox 18">
            <a:extLst>
              <a:ext uri="{FF2B5EF4-FFF2-40B4-BE49-F238E27FC236}">
                <a16:creationId xmlns:a16="http://schemas.microsoft.com/office/drawing/2014/main" id="{86B7E23E-4363-C06B-C3D8-CF27D39761A3}"/>
              </a:ext>
            </a:extLst>
          </p:cNvPr>
          <p:cNvSpPr txBox="1"/>
          <p:nvPr/>
        </p:nvSpPr>
        <p:spPr>
          <a:xfrm>
            <a:off x="4116991" y="5299763"/>
            <a:ext cx="3319221" cy="276999"/>
          </a:xfrm>
          <a:prstGeom prst="rect">
            <a:avLst/>
          </a:prstGeom>
          <a:noFill/>
        </p:spPr>
        <p:txBody>
          <a:bodyPr wrap="square" rtlCol="0">
            <a:spAutoFit/>
          </a:bodyPr>
          <a:lstStyle/>
          <a:p>
            <a:r>
              <a:rPr lang="en-US" sz="1200" i="1" dirty="0"/>
              <a:t>Source: Orlando Health</a:t>
            </a:r>
          </a:p>
        </p:txBody>
      </p:sp>
      <p:pic>
        <p:nvPicPr>
          <p:cNvPr id="21" name="Picture 20">
            <a:extLst>
              <a:ext uri="{FF2B5EF4-FFF2-40B4-BE49-F238E27FC236}">
                <a16:creationId xmlns:a16="http://schemas.microsoft.com/office/drawing/2014/main" id="{6049AB27-FEE1-6014-57AF-C216FE3E34FD}"/>
              </a:ext>
            </a:extLst>
          </p:cNvPr>
          <p:cNvPicPr>
            <a:picLocks noChangeAspect="1"/>
          </p:cNvPicPr>
          <p:nvPr/>
        </p:nvPicPr>
        <p:blipFill>
          <a:blip r:embed="rId3"/>
          <a:srcRect l="41513" t="62599" r="27276" b="16723"/>
          <a:stretch>
            <a:fillRect/>
          </a:stretch>
        </p:blipFill>
        <p:spPr>
          <a:xfrm>
            <a:off x="475099" y="3705999"/>
            <a:ext cx="3736598" cy="1650354"/>
          </a:xfrm>
          <a:prstGeom prst="rect">
            <a:avLst/>
          </a:prstGeom>
        </p:spPr>
      </p:pic>
      <p:pic>
        <p:nvPicPr>
          <p:cNvPr id="4" name="Picture 3">
            <a:extLst>
              <a:ext uri="{FF2B5EF4-FFF2-40B4-BE49-F238E27FC236}">
                <a16:creationId xmlns:a16="http://schemas.microsoft.com/office/drawing/2014/main" id="{2ED2D7D5-58F7-CD36-BD27-E53310FE87D1}"/>
              </a:ext>
            </a:extLst>
          </p:cNvPr>
          <p:cNvPicPr>
            <a:picLocks noChangeAspect="1"/>
          </p:cNvPicPr>
          <p:nvPr/>
        </p:nvPicPr>
        <p:blipFill>
          <a:blip r:embed="rId4"/>
          <a:stretch>
            <a:fillRect/>
          </a:stretch>
        </p:blipFill>
        <p:spPr>
          <a:xfrm>
            <a:off x="374033" y="1410813"/>
            <a:ext cx="3837664" cy="1842078"/>
          </a:xfrm>
          <a:prstGeom prst="rect">
            <a:avLst/>
          </a:prstGeom>
        </p:spPr>
      </p:pic>
    </p:spTree>
    <p:extLst>
      <p:ext uri="{BB962C8B-B14F-4D97-AF65-F5344CB8AC3E}">
        <p14:creationId xmlns:p14="http://schemas.microsoft.com/office/powerpoint/2010/main" val="63793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2740A-39AC-7788-B333-3A3A6184963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FECDD8C8-F266-1B24-5830-CE313EFB05CD}"/>
              </a:ext>
            </a:extLst>
          </p:cNvPr>
          <p:cNvSpPr txBox="1">
            <a:spLocks noGrp="1"/>
          </p:cNvSpPr>
          <p:nvPr>
            <p:ph type="title"/>
          </p:nvPr>
        </p:nvSpPr>
        <p:spPr>
          <a:xfrm>
            <a:off x="365125" y="228599"/>
            <a:ext cx="8686800" cy="640080"/>
          </a:xfrm>
        </p:spPr>
        <p:txBody>
          <a:bodyPr vert="horz" wrap="square" lIns="91440" tIns="0" rIns="91440" bIns="0" rtlCol="0">
            <a:spAutoFit/>
          </a:bodyPr>
          <a:lstStyle/>
          <a:p>
            <a:r>
              <a:rPr lang="en-US" dirty="0"/>
              <a:t>Presentation Outline</a:t>
            </a:r>
          </a:p>
        </p:txBody>
      </p:sp>
      <p:sp>
        <p:nvSpPr>
          <p:cNvPr id="13" name="Text Placeholder 6">
            <a:extLst>
              <a:ext uri="{FF2B5EF4-FFF2-40B4-BE49-F238E27FC236}">
                <a16:creationId xmlns:a16="http://schemas.microsoft.com/office/drawing/2014/main" id="{7AFCAA76-CC5E-7887-C8EF-D8B0CD91ECE2}"/>
              </a:ext>
            </a:extLst>
          </p:cNvPr>
          <p:cNvSpPr>
            <a:spLocks noGrp="1"/>
          </p:cNvSpPr>
          <p:nvPr>
            <p:ph type="body" idx="1"/>
          </p:nvPr>
        </p:nvSpPr>
        <p:spPr>
          <a:xfrm>
            <a:off x="428142" y="1198093"/>
            <a:ext cx="11430000" cy="5029200"/>
          </a:xfrm>
        </p:spPr>
        <p:txBody>
          <a:bodyPr/>
          <a:lstStyle/>
          <a:p>
            <a:r>
              <a:rPr lang="en-US">
                <a:solidFill>
                  <a:schemeClr val="bg1">
                    <a:lumMod val="65000"/>
                  </a:schemeClr>
                </a:solidFill>
              </a:rPr>
              <a:t>Background and Overview</a:t>
            </a:r>
          </a:p>
          <a:p>
            <a:r>
              <a:rPr lang="en-US">
                <a:solidFill>
                  <a:schemeClr val="bg1">
                    <a:lumMod val="65000"/>
                  </a:schemeClr>
                </a:solidFill>
              </a:rPr>
              <a:t>Public Awareness and Concerns</a:t>
            </a:r>
          </a:p>
          <a:p>
            <a:r>
              <a:rPr lang="en-US">
                <a:solidFill>
                  <a:schemeClr val="tx2"/>
                </a:solidFill>
              </a:rPr>
              <a:t>Public Education </a:t>
            </a:r>
          </a:p>
          <a:p>
            <a:r>
              <a:rPr lang="en-US">
                <a:solidFill>
                  <a:schemeClr val="bg1">
                    <a:lumMod val="65000"/>
                  </a:schemeClr>
                </a:solidFill>
              </a:rPr>
              <a:t>Micromobility Legislation </a:t>
            </a:r>
          </a:p>
          <a:p>
            <a:r>
              <a:rPr lang="en-US">
                <a:solidFill>
                  <a:schemeClr val="bg1">
                    <a:lumMod val="65000"/>
                  </a:schemeClr>
                </a:solidFill>
              </a:rPr>
              <a:t>Proposed Ordinance</a:t>
            </a:r>
          </a:p>
          <a:p>
            <a:r>
              <a:rPr lang="en-US">
                <a:solidFill>
                  <a:schemeClr val="bg1">
                    <a:lumMod val="65000"/>
                  </a:schemeClr>
                </a:solidFill>
              </a:rPr>
              <a:t>Summary</a:t>
            </a:r>
          </a:p>
          <a:p>
            <a:r>
              <a:rPr lang="en-US">
                <a:solidFill>
                  <a:schemeClr val="bg1">
                    <a:lumMod val="65000"/>
                  </a:schemeClr>
                </a:solidFill>
              </a:rPr>
              <a:t>Board Direction </a:t>
            </a:r>
          </a:p>
          <a:p>
            <a:pPr marL="0" indent="0">
              <a:buNone/>
            </a:pPr>
            <a:endParaRPr lang="en-US"/>
          </a:p>
        </p:txBody>
      </p:sp>
      <p:sp>
        <p:nvSpPr>
          <p:cNvPr id="8" name="Slide Number Placeholder 7">
            <a:extLst>
              <a:ext uri="{FF2B5EF4-FFF2-40B4-BE49-F238E27FC236}">
                <a16:creationId xmlns:a16="http://schemas.microsoft.com/office/drawing/2014/main" id="{537EFEAD-2C2C-2E57-F81E-32853ACB3975}"/>
              </a:ext>
            </a:extLst>
          </p:cNvPr>
          <p:cNvSpPr>
            <a:spLocks noGrp="1"/>
          </p:cNvSpPr>
          <p:nvPr>
            <p:ph type="sldNum" sz="quarter" idx="7"/>
          </p:nvPr>
        </p:nvSpPr>
        <p:spPr>
          <a:xfrm>
            <a:off x="11734635" y="6451282"/>
            <a:ext cx="247015" cy="196215"/>
          </a:xfrm>
        </p:spPr>
        <p:txBody>
          <a:bodyPr/>
          <a:lstStyle/>
          <a:p>
            <a:fld id="{81D60167-4931-47E6-BA6A-407CBD079E47}" type="slidenum">
              <a:rPr lang="en-US" smtClean="0"/>
              <a:pPr/>
              <a:t>6</a:t>
            </a:fld>
            <a:endParaRPr lang="en-US"/>
          </a:p>
        </p:txBody>
      </p:sp>
      <p:pic>
        <p:nvPicPr>
          <p:cNvPr id="4" name="Picture 3">
            <a:extLst>
              <a:ext uri="{FF2B5EF4-FFF2-40B4-BE49-F238E27FC236}">
                <a16:creationId xmlns:a16="http://schemas.microsoft.com/office/drawing/2014/main" id="{367FEA2B-D320-07D6-6129-55DDBA680E58}"/>
              </a:ext>
            </a:extLst>
          </p:cNvPr>
          <p:cNvPicPr>
            <a:picLocks noChangeAspect="1"/>
          </p:cNvPicPr>
          <p:nvPr/>
        </p:nvPicPr>
        <p:blipFill>
          <a:blip r:embed="rId3"/>
          <a:srcRect l="26709"/>
          <a:stretch>
            <a:fillRect/>
          </a:stretch>
        </p:blipFill>
        <p:spPr>
          <a:xfrm>
            <a:off x="8556963" y="1524000"/>
            <a:ext cx="2792392" cy="1905000"/>
          </a:xfrm>
          <a:prstGeom prst="rect">
            <a:avLst/>
          </a:prstGeom>
          <a:ln w="19050">
            <a:solidFill>
              <a:schemeClr val="bg2">
                <a:lumMod val="10000"/>
              </a:schemeClr>
            </a:solidFill>
          </a:ln>
        </p:spPr>
      </p:pic>
      <p:pic>
        <p:nvPicPr>
          <p:cNvPr id="6" name="Picture 5">
            <a:extLst>
              <a:ext uri="{FF2B5EF4-FFF2-40B4-BE49-F238E27FC236}">
                <a16:creationId xmlns:a16="http://schemas.microsoft.com/office/drawing/2014/main" id="{F00C079F-4B58-767C-06F2-DE180626E01F}"/>
              </a:ext>
            </a:extLst>
          </p:cNvPr>
          <p:cNvPicPr>
            <a:picLocks noChangeAspect="1"/>
          </p:cNvPicPr>
          <p:nvPr/>
        </p:nvPicPr>
        <p:blipFill>
          <a:blip r:embed="rId4"/>
          <a:stretch>
            <a:fillRect/>
          </a:stretch>
        </p:blipFill>
        <p:spPr>
          <a:xfrm>
            <a:off x="8558140" y="3712693"/>
            <a:ext cx="2791215" cy="1867161"/>
          </a:xfrm>
          <a:prstGeom prst="rect">
            <a:avLst/>
          </a:prstGeom>
          <a:ln w="19050">
            <a:solidFill>
              <a:schemeClr val="bg2">
                <a:lumMod val="10000"/>
              </a:schemeClr>
            </a:solidFill>
          </a:ln>
        </p:spPr>
      </p:pic>
    </p:spTree>
    <p:extLst>
      <p:ext uri="{BB962C8B-B14F-4D97-AF65-F5344CB8AC3E}">
        <p14:creationId xmlns:p14="http://schemas.microsoft.com/office/powerpoint/2010/main" val="3035735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94D02-029A-E7A7-8737-6985898840A5}"/>
            </a:ext>
          </a:extLst>
        </p:cNvPr>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613881-3EA3-9FF4-D35D-DEF439166950}"/>
              </a:ext>
            </a:extLst>
          </p:cNvPr>
          <p:cNvSpPr>
            <a:spLocks noGrp="1"/>
          </p:cNvSpPr>
          <p:nvPr>
            <p:ph type="body" sz="quarter" idx="4294967295"/>
          </p:nvPr>
        </p:nvSpPr>
        <p:spPr>
          <a:xfrm>
            <a:off x="457199" y="182880"/>
            <a:ext cx="11265408" cy="606107"/>
          </a:xfrm>
          <a:prstGeom prst="rect">
            <a:avLst/>
          </a:prstGeom>
        </p:spPr>
        <p:txBody>
          <a:bodyPr/>
          <a:lstStyle/>
          <a:p>
            <a:r>
              <a:rPr lang="en-US" cap="none"/>
              <a:t>Background and Overview </a:t>
            </a:r>
          </a:p>
        </p:txBody>
      </p:sp>
      <p:sp>
        <p:nvSpPr>
          <p:cNvPr id="3" name="Slide Number Placeholder 2">
            <a:extLst>
              <a:ext uri="{FF2B5EF4-FFF2-40B4-BE49-F238E27FC236}">
                <a16:creationId xmlns:a16="http://schemas.microsoft.com/office/drawing/2014/main" id="{7345E898-115F-BE9C-A021-996E48E59700}"/>
              </a:ext>
            </a:extLst>
          </p:cNvPr>
          <p:cNvSpPr>
            <a:spLocks noGrp="1"/>
          </p:cNvSpPr>
          <p:nvPr>
            <p:ph type="sldNum" sz="quarter" idx="10"/>
          </p:nvPr>
        </p:nvSpPr>
        <p:spPr/>
        <p:txBody>
          <a:bodyPr/>
          <a:lstStyle/>
          <a:p>
            <a:fld id="{8AAD738B-3ED1-49B2-B8A8-52C1873AA792}" type="slidenum">
              <a:rPr lang="en-US" smtClean="0"/>
              <a:t>7</a:t>
            </a:fld>
            <a:endParaRPr lang="en-US"/>
          </a:p>
        </p:txBody>
      </p:sp>
      <p:sp>
        <p:nvSpPr>
          <p:cNvPr id="7" name="Text Placeholder 4">
            <a:extLst>
              <a:ext uri="{FF2B5EF4-FFF2-40B4-BE49-F238E27FC236}">
                <a16:creationId xmlns:a16="http://schemas.microsoft.com/office/drawing/2014/main" id="{85FD9972-9EE2-0923-EEB0-68E307467494}"/>
              </a:ext>
            </a:extLst>
          </p:cNvPr>
          <p:cNvSpPr txBox="1">
            <a:spLocks/>
          </p:cNvSpPr>
          <p:nvPr/>
        </p:nvSpPr>
        <p:spPr>
          <a:xfrm>
            <a:off x="365760" y="228600"/>
            <a:ext cx="8686800" cy="640080"/>
          </a:xfrm>
          <a:prstGeom prst="rect">
            <a:avLst/>
          </a:prstGeom>
        </p:spPr>
        <p:txBody>
          <a:bodyPr tIns="0" bIns="0" anchor="ctr" anchorCtr="0"/>
          <a:lstStyle>
            <a:lvl1pPr marL="0" indent="0" algn="l" defTabSz="914400" rtl="0" eaLnBrk="1" latinLnBrk="0" hangingPunct="1">
              <a:lnSpc>
                <a:spcPct val="90000"/>
              </a:lnSpc>
              <a:spcBef>
                <a:spcPts val="1000"/>
              </a:spcBef>
              <a:buFontTx/>
              <a:buNone/>
              <a:defRPr sz="4000" b="1" kern="1200" cap="none"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Public Education </a:t>
            </a:r>
          </a:p>
        </p:txBody>
      </p:sp>
      <p:cxnSp>
        <p:nvCxnSpPr>
          <p:cNvPr id="30" name="Straight Connector 29">
            <a:extLst>
              <a:ext uri="{FF2B5EF4-FFF2-40B4-BE49-F238E27FC236}">
                <a16:creationId xmlns:a16="http://schemas.microsoft.com/office/drawing/2014/main" id="{2479C85A-A2F6-F8BA-6926-094C6DE3D063}"/>
              </a:ext>
            </a:extLst>
          </p:cNvPr>
          <p:cNvCxnSpPr>
            <a:cxnSpLocks/>
          </p:cNvCxnSpPr>
          <p:nvPr/>
        </p:nvCxnSpPr>
        <p:spPr>
          <a:xfrm>
            <a:off x="352492" y="6259394"/>
            <a:ext cx="11480920" cy="41194"/>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51C03A1-E493-2A03-F45C-41087947EDDE}"/>
              </a:ext>
            </a:extLst>
          </p:cNvPr>
          <p:cNvCxnSpPr>
            <a:cxnSpLocks/>
          </p:cNvCxnSpPr>
          <p:nvPr/>
        </p:nvCxnSpPr>
        <p:spPr>
          <a:xfrm>
            <a:off x="11802468" y="1656122"/>
            <a:ext cx="0" cy="4646129"/>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2AE144BB-11AF-B383-CB3A-2FE8FE406689}"/>
              </a:ext>
            </a:extLst>
          </p:cNvPr>
          <p:cNvCxnSpPr>
            <a:cxnSpLocks/>
          </p:cNvCxnSpPr>
          <p:nvPr/>
        </p:nvCxnSpPr>
        <p:spPr>
          <a:xfrm>
            <a:off x="10001951" y="1724308"/>
            <a:ext cx="0" cy="4535086"/>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54E22F34-E233-EE19-980B-D03195348EF2}"/>
              </a:ext>
            </a:extLst>
          </p:cNvPr>
          <p:cNvCxnSpPr>
            <a:cxnSpLocks/>
          </p:cNvCxnSpPr>
          <p:nvPr/>
        </p:nvCxnSpPr>
        <p:spPr>
          <a:xfrm>
            <a:off x="352492" y="1686261"/>
            <a:ext cx="11449976" cy="0"/>
          </a:xfrm>
          <a:prstGeom prst="line">
            <a:avLst/>
          </a:prstGeom>
          <a:ln w="76200">
            <a:solidFill>
              <a:srgbClr val="158B26"/>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DAA041B6-F181-182F-D683-17A1A113C7CC}"/>
              </a:ext>
            </a:extLst>
          </p:cNvPr>
          <p:cNvCxnSpPr>
            <a:cxnSpLocks/>
          </p:cNvCxnSpPr>
          <p:nvPr/>
        </p:nvCxnSpPr>
        <p:spPr>
          <a:xfrm>
            <a:off x="372164" y="1656122"/>
            <a:ext cx="0" cy="4585853"/>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F4B3768D-153E-86D1-AA57-7591C6735089}"/>
              </a:ext>
            </a:extLst>
          </p:cNvPr>
          <p:cNvPicPr>
            <a:picLocks noChangeAspect="1"/>
          </p:cNvPicPr>
          <p:nvPr/>
        </p:nvPicPr>
        <p:blipFill>
          <a:blip r:embed="rId3"/>
          <a:stretch>
            <a:fillRect/>
          </a:stretch>
        </p:blipFill>
        <p:spPr>
          <a:xfrm>
            <a:off x="496633" y="1759355"/>
            <a:ext cx="9362036" cy="4464991"/>
          </a:xfrm>
          <a:prstGeom prst="rect">
            <a:avLst/>
          </a:prstGeom>
        </p:spPr>
      </p:pic>
      <p:pic>
        <p:nvPicPr>
          <p:cNvPr id="6" name="Picture 5">
            <a:extLst>
              <a:ext uri="{FF2B5EF4-FFF2-40B4-BE49-F238E27FC236}">
                <a16:creationId xmlns:a16="http://schemas.microsoft.com/office/drawing/2014/main" id="{73E9FD39-AB71-6EB9-8290-16411A3FF20A}"/>
              </a:ext>
            </a:extLst>
          </p:cNvPr>
          <p:cNvPicPr>
            <a:picLocks noChangeAspect="1"/>
          </p:cNvPicPr>
          <p:nvPr/>
        </p:nvPicPr>
        <p:blipFill>
          <a:blip r:embed="rId4"/>
          <a:stretch>
            <a:fillRect/>
          </a:stretch>
        </p:blipFill>
        <p:spPr>
          <a:xfrm>
            <a:off x="2922843" y="1236426"/>
            <a:ext cx="6303319" cy="694583"/>
          </a:xfrm>
          <a:prstGeom prst="rect">
            <a:avLst/>
          </a:prstGeom>
        </p:spPr>
      </p:pic>
      <p:pic>
        <p:nvPicPr>
          <p:cNvPr id="15" name="Picture 14">
            <a:extLst>
              <a:ext uri="{FF2B5EF4-FFF2-40B4-BE49-F238E27FC236}">
                <a16:creationId xmlns:a16="http://schemas.microsoft.com/office/drawing/2014/main" id="{06BEED09-6CCD-D7B9-61FC-6B1E6F2B75DD}"/>
              </a:ext>
            </a:extLst>
          </p:cNvPr>
          <p:cNvPicPr>
            <a:picLocks noChangeAspect="1"/>
          </p:cNvPicPr>
          <p:nvPr/>
        </p:nvPicPr>
        <p:blipFill>
          <a:blip r:embed="rId5"/>
          <a:srcRect r="9824" b="63172"/>
          <a:stretch>
            <a:fillRect/>
          </a:stretch>
        </p:blipFill>
        <p:spPr>
          <a:xfrm>
            <a:off x="10250753" y="4196771"/>
            <a:ext cx="1302911" cy="446183"/>
          </a:xfrm>
          <a:prstGeom prst="rect">
            <a:avLst/>
          </a:prstGeom>
        </p:spPr>
      </p:pic>
      <p:pic>
        <p:nvPicPr>
          <p:cNvPr id="18" name="Picture 17">
            <a:extLst>
              <a:ext uri="{FF2B5EF4-FFF2-40B4-BE49-F238E27FC236}">
                <a16:creationId xmlns:a16="http://schemas.microsoft.com/office/drawing/2014/main" id="{A72716A7-A22D-F652-AF4A-EE9D06B8B0D6}"/>
              </a:ext>
            </a:extLst>
          </p:cNvPr>
          <p:cNvPicPr>
            <a:picLocks noChangeAspect="1"/>
          </p:cNvPicPr>
          <p:nvPr/>
        </p:nvPicPr>
        <p:blipFill>
          <a:blip r:embed="rId6"/>
          <a:stretch>
            <a:fillRect/>
          </a:stretch>
        </p:blipFill>
        <p:spPr>
          <a:xfrm>
            <a:off x="10038695" y="5216906"/>
            <a:ext cx="1727029" cy="758208"/>
          </a:xfrm>
          <a:prstGeom prst="rect">
            <a:avLst/>
          </a:prstGeom>
        </p:spPr>
      </p:pic>
      <p:pic>
        <p:nvPicPr>
          <p:cNvPr id="20" name="Picture 19">
            <a:extLst>
              <a:ext uri="{FF2B5EF4-FFF2-40B4-BE49-F238E27FC236}">
                <a16:creationId xmlns:a16="http://schemas.microsoft.com/office/drawing/2014/main" id="{0CF5EDB7-4D2E-1FB2-34AF-A05C2004E44E}"/>
              </a:ext>
            </a:extLst>
          </p:cNvPr>
          <p:cNvPicPr>
            <a:picLocks noChangeAspect="1"/>
          </p:cNvPicPr>
          <p:nvPr/>
        </p:nvPicPr>
        <p:blipFill>
          <a:blip r:embed="rId5"/>
          <a:srcRect t="44985" b="37263"/>
          <a:stretch>
            <a:fillRect/>
          </a:stretch>
        </p:blipFill>
        <p:spPr>
          <a:xfrm>
            <a:off x="10145234" y="4519612"/>
            <a:ext cx="1388963" cy="240237"/>
          </a:xfrm>
          <a:prstGeom prst="rect">
            <a:avLst/>
          </a:prstGeom>
        </p:spPr>
      </p:pic>
      <p:pic>
        <p:nvPicPr>
          <p:cNvPr id="22" name="Picture 21">
            <a:extLst>
              <a:ext uri="{FF2B5EF4-FFF2-40B4-BE49-F238E27FC236}">
                <a16:creationId xmlns:a16="http://schemas.microsoft.com/office/drawing/2014/main" id="{01077723-6E54-FD7A-2F72-F39E11FA3478}"/>
              </a:ext>
            </a:extLst>
          </p:cNvPr>
          <p:cNvPicPr>
            <a:picLocks noChangeAspect="1"/>
          </p:cNvPicPr>
          <p:nvPr/>
        </p:nvPicPr>
        <p:blipFill>
          <a:blip r:embed="rId5"/>
          <a:srcRect t="44985" b="37263"/>
          <a:stretch>
            <a:fillRect/>
          </a:stretch>
        </p:blipFill>
        <p:spPr>
          <a:xfrm>
            <a:off x="10145234" y="3901218"/>
            <a:ext cx="1388963" cy="240237"/>
          </a:xfrm>
          <a:prstGeom prst="rect">
            <a:avLst/>
          </a:prstGeom>
        </p:spPr>
      </p:pic>
      <p:pic>
        <p:nvPicPr>
          <p:cNvPr id="12" name="Picture 11">
            <a:extLst>
              <a:ext uri="{FF2B5EF4-FFF2-40B4-BE49-F238E27FC236}">
                <a16:creationId xmlns:a16="http://schemas.microsoft.com/office/drawing/2014/main" id="{06DF6FBE-C6CB-9268-D7A6-E0C4BFDE3526}"/>
              </a:ext>
            </a:extLst>
          </p:cNvPr>
          <p:cNvPicPr>
            <a:picLocks noChangeAspect="1"/>
          </p:cNvPicPr>
          <p:nvPr/>
        </p:nvPicPr>
        <p:blipFill>
          <a:blip r:embed="rId7"/>
          <a:stretch>
            <a:fillRect/>
          </a:stretch>
        </p:blipFill>
        <p:spPr>
          <a:xfrm>
            <a:off x="10126422" y="2053810"/>
            <a:ext cx="1517499" cy="2026066"/>
          </a:xfrm>
          <a:prstGeom prst="rect">
            <a:avLst/>
          </a:prstGeom>
        </p:spPr>
      </p:pic>
      <p:pic>
        <p:nvPicPr>
          <p:cNvPr id="26" name="Picture 25">
            <a:extLst>
              <a:ext uri="{FF2B5EF4-FFF2-40B4-BE49-F238E27FC236}">
                <a16:creationId xmlns:a16="http://schemas.microsoft.com/office/drawing/2014/main" id="{E0B50316-42F3-FDDE-8EB0-82818A313C63}"/>
              </a:ext>
            </a:extLst>
          </p:cNvPr>
          <p:cNvPicPr>
            <a:picLocks noChangeAspect="1"/>
          </p:cNvPicPr>
          <p:nvPr/>
        </p:nvPicPr>
        <p:blipFill>
          <a:blip r:embed="rId8"/>
          <a:stretch>
            <a:fillRect/>
          </a:stretch>
        </p:blipFill>
        <p:spPr>
          <a:xfrm>
            <a:off x="10164700" y="4838724"/>
            <a:ext cx="1388964" cy="314940"/>
          </a:xfrm>
          <a:prstGeom prst="rect">
            <a:avLst/>
          </a:prstGeom>
        </p:spPr>
      </p:pic>
      <p:sp>
        <p:nvSpPr>
          <p:cNvPr id="17" name="TextBox 16">
            <a:extLst>
              <a:ext uri="{FF2B5EF4-FFF2-40B4-BE49-F238E27FC236}">
                <a16:creationId xmlns:a16="http://schemas.microsoft.com/office/drawing/2014/main" id="{DC93E595-787C-9231-C66B-3311A51B9D4D}"/>
              </a:ext>
            </a:extLst>
          </p:cNvPr>
          <p:cNvSpPr txBox="1"/>
          <p:nvPr/>
        </p:nvSpPr>
        <p:spPr>
          <a:xfrm rot="1618883">
            <a:off x="9937550" y="4194879"/>
            <a:ext cx="2248832" cy="338554"/>
          </a:xfrm>
          <a:prstGeom prst="rect">
            <a:avLst/>
          </a:prstGeom>
          <a:noFill/>
        </p:spPr>
        <p:txBody>
          <a:bodyPr wrap="square" rtlCol="0">
            <a:spAutoFit/>
          </a:bodyPr>
          <a:lstStyle/>
          <a:p>
            <a:r>
              <a:rPr lang="en-US" sz="1600" b="1" dirty="0">
                <a:solidFill>
                  <a:srgbClr val="FF0000"/>
                </a:solidFill>
                <a:latin typeface="ADLaM Display" panose="020F0502020204030204" pitchFamily="2" charset="0"/>
                <a:ea typeface="ADLaM Display" panose="020F0502020204030204" pitchFamily="2" charset="0"/>
                <a:cs typeface="ADLaM Display" panose="020F0502020204030204" pitchFamily="2" charset="0"/>
              </a:rPr>
              <a:t>Not Micromobility</a:t>
            </a:r>
          </a:p>
        </p:txBody>
      </p:sp>
    </p:spTree>
    <p:extLst>
      <p:ext uri="{BB962C8B-B14F-4D97-AF65-F5344CB8AC3E}">
        <p14:creationId xmlns:p14="http://schemas.microsoft.com/office/powerpoint/2010/main" val="728231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300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1C520-AAB6-7095-9E65-BBA4EE7FCFDA}"/>
            </a:ext>
          </a:extLst>
        </p:cNvPr>
        <p:cNvGrpSpPr/>
        <p:nvPr/>
      </p:nvGrpSpPr>
      <p:grpSpPr>
        <a:xfrm>
          <a:off x="0" y="0"/>
          <a:ext cx="0" cy="0"/>
          <a:chOff x="0" y="0"/>
          <a:chExt cx="0" cy="0"/>
        </a:xfrm>
      </p:grpSpPr>
      <p:sp>
        <p:nvSpPr>
          <p:cNvPr id="18" name="Text Placeholder 13">
            <a:extLst>
              <a:ext uri="{FF2B5EF4-FFF2-40B4-BE49-F238E27FC236}">
                <a16:creationId xmlns:a16="http://schemas.microsoft.com/office/drawing/2014/main" id="{605C1E8B-3159-8767-B806-9F96C5F04218}"/>
              </a:ext>
            </a:extLst>
          </p:cNvPr>
          <p:cNvSpPr txBox="1">
            <a:spLocks/>
          </p:cNvSpPr>
          <p:nvPr/>
        </p:nvSpPr>
        <p:spPr>
          <a:xfrm>
            <a:off x="420645" y="245047"/>
            <a:ext cx="11265408"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000" b="1">
              <a:solidFill>
                <a:schemeClr val="bg1"/>
              </a:solidFill>
            </a:endParaRPr>
          </a:p>
        </p:txBody>
      </p:sp>
      <p:sp>
        <p:nvSpPr>
          <p:cNvPr id="12" name="Slide Number Placeholder 11">
            <a:extLst>
              <a:ext uri="{FF2B5EF4-FFF2-40B4-BE49-F238E27FC236}">
                <a16:creationId xmlns:a16="http://schemas.microsoft.com/office/drawing/2014/main" id="{1BE32C63-DA0A-5F2F-FAAA-8528B9DB4545}"/>
              </a:ext>
            </a:extLst>
          </p:cNvPr>
          <p:cNvSpPr>
            <a:spLocks noGrp="1"/>
          </p:cNvSpPr>
          <p:nvPr>
            <p:ph type="sldNum" sz="quarter" idx="10"/>
          </p:nvPr>
        </p:nvSpPr>
        <p:spPr>
          <a:xfrm>
            <a:off x="10301213" y="6363830"/>
            <a:ext cx="1596189" cy="365125"/>
          </a:xfrm>
        </p:spPr>
        <p:txBody>
          <a:bodyPr/>
          <a:lstStyle/>
          <a:p>
            <a:fld id="{416805D3-F1C4-43CE-8AC5-CA4D3CAC5E85}" type="slidenum">
              <a:rPr lang="en-US" smtClean="0"/>
              <a:pPr/>
              <a:t>8</a:t>
            </a:fld>
            <a:endParaRPr lang="en-US"/>
          </a:p>
        </p:txBody>
      </p:sp>
      <p:sp>
        <p:nvSpPr>
          <p:cNvPr id="14" name="Text Placeholder 13">
            <a:extLst>
              <a:ext uri="{FF2B5EF4-FFF2-40B4-BE49-F238E27FC236}">
                <a16:creationId xmlns:a16="http://schemas.microsoft.com/office/drawing/2014/main" id="{0268950D-241E-AF99-6F88-284177777352}"/>
              </a:ext>
            </a:extLst>
          </p:cNvPr>
          <p:cNvSpPr>
            <a:spLocks noGrp="1"/>
          </p:cNvSpPr>
          <p:nvPr>
            <p:ph type="body" sz="quarter" idx="24"/>
          </p:nvPr>
        </p:nvSpPr>
        <p:spPr>
          <a:xfrm>
            <a:off x="338349" y="533340"/>
            <a:ext cx="11430000" cy="640080"/>
          </a:xfrm>
        </p:spPr>
        <p:txBody>
          <a:bodyPr/>
          <a:lstStyle/>
          <a:p>
            <a:r>
              <a:rPr lang="en-US" dirty="0"/>
              <a:t>Public Education: Road Users</a:t>
            </a:r>
          </a:p>
          <a:p>
            <a:endParaRPr lang="en-US" sz="3200" dirty="0"/>
          </a:p>
        </p:txBody>
      </p:sp>
      <p:sp>
        <p:nvSpPr>
          <p:cNvPr id="22" name="TextBox 21">
            <a:extLst>
              <a:ext uri="{FF2B5EF4-FFF2-40B4-BE49-F238E27FC236}">
                <a16:creationId xmlns:a16="http://schemas.microsoft.com/office/drawing/2014/main" id="{14898BBA-8717-FE4A-1616-FB4896C77CB2}"/>
              </a:ext>
            </a:extLst>
          </p:cNvPr>
          <p:cNvSpPr txBox="1"/>
          <p:nvPr/>
        </p:nvSpPr>
        <p:spPr>
          <a:xfrm>
            <a:off x="3079327" y="3180030"/>
            <a:ext cx="1214349" cy="430887"/>
          </a:xfrm>
          <a:prstGeom prst="rect">
            <a:avLst/>
          </a:prstGeom>
          <a:noFill/>
        </p:spPr>
        <p:txBody>
          <a:bodyPr wrap="square" rtlCol="0">
            <a:spAutoFit/>
          </a:bodyPr>
          <a:lstStyle/>
          <a:p>
            <a:pPr marL="171450" indent="-171450">
              <a:buFont typeface="Arial" panose="020B0604020202020204" pitchFamily="34" charset="0"/>
              <a:buChar char="•"/>
            </a:pPr>
            <a:endParaRPr lang="en-US" sz="1000">
              <a:solidFill>
                <a:schemeClr val="bg1"/>
              </a:solidFill>
            </a:endParaRPr>
          </a:p>
          <a:p>
            <a:pPr marL="171450" indent="-171450">
              <a:buFont typeface="Wingdings" panose="05000000000000000000" pitchFamily="2" charset="2"/>
              <a:buChar char="§"/>
            </a:pPr>
            <a:r>
              <a:rPr lang="en-US" sz="1200">
                <a:solidFill>
                  <a:schemeClr val="bg1"/>
                </a:solidFill>
              </a:rPr>
              <a:t>Lack of Data </a:t>
            </a:r>
            <a:endParaRPr lang="en-US" sz="1200"/>
          </a:p>
        </p:txBody>
      </p:sp>
      <p:cxnSp>
        <p:nvCxnSpPr>
          <p:cNvPr id="47" name="Straight Connector 46">
            <a:extLst>
              <a:ext uri="{FF2B5EF4-FFF2-40B4-BE49-F238E27FC236}">
                <a16:creationId xmlns:a16="http://schemas.microsoft.com/office/drawing/2014/main" id="{02F4DB97-ED16-94EC-EC86-0239C2C05878}"/>
              </a:ext>
            </a:extLst>
          </p:cNvPr>
          <p:cNvCxnSpPr>
            <a:cxnSpLocks/>
          </p:cNvCxnSpPr>
          <p:nvPr/>
        </p:nvCxnSpPr>
        <p:spPr>
          <a:xfrm>
            <a:off x="9325141" y="5900366"/>
            <a:ext cx="1815887" cy="8465"/>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882B6151-0A01-3BFC-67BA-0051631FDE74}"/>
              </a:ext>
            </a:extLst>
          </p:cNvPr>
          <p:cNvPicPr>
            <a:picLocks noChangeAspect="1"/>
          </p:cNvPicPr>
          <p:nvPr/>
        </p:nvPicPr>
        <p:blipFill>
          <a:blip r:embed="rId3"/>
          <a:stretch>
            <a:fillRect/>
          </a:stretch>
        </p:blipFill>
        <p:spPr>
          <a:xfrm>
            <a:off x="3751275" y="2104803"/>
            <a:ext cx="2442489" cy="1075227"/>
          </a:xfrm>
          <a:prstGeom prst="rect">
            <a:avLst/>
          </a:prstGeom>
        </p:spPr>
      </p:pic>
      <p:pic>
        <p:nvPicPr>
          <p:cNvPr id="21" name="Picture 20">
            <a:extLst>
              <a:ext uri="{FF2B5EF4-FFF2-40B4-BE49-F238E27FC236}">
                <a16:creationId xmlns:a16="http://schemas.microsoft.com/office/drawing/2014/main" id="{00A53CC3-E0A1-4534-5CD6-C1CC63AC7A69}"/>
              </a:ext>
            </a:extLst>
          </p:cNvPr>
          <p:cNvPicPr>
            <a:picLocks noChangeAspect="1"/>
          </p:cNvPicPr>
          <p:nvPr/>
        </p:nvPicPr>
        <p:blipFill>
          <a:blip r:embed="rId4"/>
          <a:stretch>
            <a:fillRect/>
          </a:stretch>
        </p:blipFill>
        <p:spPr>
          <a:xfrm>
            <a:off x="4389926" y="5206637"/>
            <a:ext cx="1496342" cy="907459"/>
          </a:xfrm>
          <a:prstGeom prst="rect">
            <a:avLst/>
          </a:prstGeom>
        </p:spPr>
      </p:pic>
      <p:pic>
        <p:nvPicPr>
          <p:cNvPr id="44" name="Picture 43">
            <a:extLst>
              <a:ext uri="{FF2B5EF4-FFF2-40B4-BE49-F238E27FC236}">
                <a16:creationId xmlns:a16="http://schemas.microsoft.com/office/drawing/2014/main" id="{B95157D1-8897-0578-6855-B3167BAF2524}"/>
              </a:ext>
            </a:extLst>
          </p:cNvPr>
          <p:cNvPicPr>
            <a:picLocks noChangeAspect="1"/>
          </p:cNvPicPr>
          <p:nvPr/>
        </p:nvPicPr>
        <p:blipFill>
          <a:blip r:embed="rId5"/>
          <a:stretch>
            <a:fillRect/>
          </a:stretch>
        </p:blipFill>
        <p:spPr>
          <a:xfrm>
            <a:off x="8079921" y="5182318"/>
            <a:ext cx="1082787" cy="1094953"/>
          </a:xfrm>
          <a:prstGeom prst="rect">
            <a:avLst/>
          </a:prstGeom>
        </p:spPr>
      </p:pic>
      <p:sp>
        <p:nvSpPr>
          <p:cNvPr id="50" name="TextBox 49">
            <a:extLst>
              <a:ext uri="{FF2B5EF4-FFF2-40B4-BE49-F238E27FC236}">
                <a16:creationId xmlns:a16="http://schemas.microsoft.com/office/drawing/2014/main" id="{87BFEBA5-27DA-0A3F-E74A-25EB98C7FC62}"/>
              </a:ext>
            </a:extLst>
          </p:cNvPr>
          <p:cNvSpPr txBox="1"/>
          <p:nvPr/>
        </p:nvSpPr>
        <p:spPr>
          <a:xfrm>
            <a:off x="9347235" y="3105302"/>
            <a:ext cx="2590589" cy="2677656"/>
          </a:xfrm>
          <a:prstGeom prst="rect">
            <a:avLst/>
          </a:prstGeom>
          <a:noFill/>
        </p:spPr>
        <p:txBody>
          <a:bodyPr wrap="square">
            <a:spAutoFit/>
          </a:bodyPr>
          <a:lstStyle/>
          <a:p>
            <a:r>
              <a:rPr lang="en-US" sz="2800"/>
              <a:t>Provide resources for equipment, safe riding training and advocacy</a:t>
            </a:r>
          </a:p>
        </p:txBody>
      </p:sp>
      <p:pic>
        <p:nvPicPr>
          <p:cNvPr id="9" name="Picture 8">
            <a:extLst>
              <a:ext uri="{FF2B5EF4-FFF2-40B4-BE49-F238E27FC236}">
                <a16:creationId xmlns:a16="http://schemas.microsoft.com/office/drawing/2014/main" id="{F5F78247-19B4-F201-7233-2CB23F9D4903}"/>
              </a:ext>
            </a:extLst>
          </p:cNvPr>
          <p:cNvPicPr>
            <a:picLocks noChangeAspect="1"/>
          </p:cNvPicPr>
          <p:nvPr/>
        </p:nvPicPr>
        <p:blipFill>
          <a:blip r:embed="rId6"/>
          <a:stretch>
            <a:fillRect/>
          </a:stretch>
        </p:blipFill>
        <p:spPr>
          <a:xfrm>
            <a:off x="5139556" y="3063081"/>
            <a:ext cx="1963613" cy="848853"/>
          </a:xfrm>
          <a:prstGeom prst="rect">
            <a:avLst/>
          </a:prstGeom>
        </p:spPr>
      </p:pic>
      <p:pic>
        <p:nvPicPr>
          <p:cNvPr id="11" name="Picture 10">
            <a:extLst>
              <a:ext uri="{FF2B5EF4-FFF2-40B4-BE49-F238E27FC236}">
                <a16:creationId xmlns:a16="http://schemas.microsoft.com/office/drawing/2014/main" id="{FD98E77C-E52D-F00C-5B41-B40D120DD04E}"/>
              </a:ext>
            </a:extLst>
          </p:cNvPr>
          <p:cNvPicPr>
            <a:picLocks noChangeAspect="1"/>
          </p:cNvPicPr>
          <p:nvPr/>
        </p:nvPicPr>
        <p:blipFill>
          <a:blip r:embed="rId7"/>
          <a:stretch>
            <a:fillRect/>
          </a:stretch>
        </p:blipFill>
        <p:spPr>
          <a:xfrm>
            <a:off x="7975751" y="3255307"/>
            <a:ext cx="1133954" cy="1188823"/>
          </a:xfrm>
          <a:prstGeom prst="rect">
            <a:avLst/>
          </a:prstGeom>
        </p:spPr>
      </p:pic>
      <p:pic>
        <p:nvPicPr>
          <p:cNvPr id="23" name="Picture 22">
            <a:extLst>
              <a:ext uri="{FF2B5EF4-FFF2-40B4-BE49-F238E27FC236}">
                <a16:creationId xmlns:a16="http://schemas.microsoft.com/office/drawing/2014/main" id="{E76A96CE-31B5-977C-F23F-3AC4ADAC0181}"/>
              </a:ext>
            </a:extLst>
          </p:cNvPr>
          <p:cNvPicPr>
            <a:picLocks noChangeAspect="1"/>
          </p:cNvPicPr>
          <p:nvPr/>
        </p:nvPicPr>
        <p:blipFill>
          <a:blip r:embed="rId8"/>
          <a:stretch>
            <a:fillRect/>
          </a:stretch>
        </p:blipFill>
        <p:spPr>
          <a:xfrm>
            <a:off x="3661532" y="1128205"/>
            <a:ext cx="7766977" cy="890093"/>
          </a:xfrm>
          <a:prstGeom prst="rect">
            <a:avLst/>
          </a:prstGeom>
        </p:spPr>
      </p:pic>
      <p:pic>
        <p:nvPicPr>
          <p:cNvPr id="25" name="Picture 24">
            <a:extLst>
              <a:ext uri="{FF2B5EF4-FFF2-40B4-BE49-F238E27FC236}">
                <a16:creationId xmlns:a16="http://schemas.microsoft.com/office/drawing/2014/main" id="{FAB9F003-C9BE-F2EC-55CE-8C0A349DACA7}"/>
              </a:ext>
            </a:extLst>
          </p:cNvPr>
          <p:cNvPicPr>
            <a:picLocks noChangeAspect="1"/>
          </p:cNvPicPr>
          <p:nvPr/>
        </p:nvPicPr>
        <p:blipFill>
          <a:blip r:embed="rId9"/>
          <a:srcRect b="55788"/>
          <a:stretch>
            <a:fillRect/>
          </a:stretch>
        </p:blipFill>
        <p:spPr>
          <a:xfrm>
            <a:off x="1364584" y="1100325"/>
            <a:ext cx="1853256" cy="2441707"/>
          </a:xfrm>
          <a:prstGeom prst="rect">
            <a:avLst/>
          </a:prstGeom>
        </p:spPr>
      </p:pic>
      <p:sp>
        <p:nvSpPr>
          <p:cNvPr id="39" name="Rectangle 38">
            <a:extLst>
              <a:ext uri="{FF2B5EF4-FFF2-40B4-BE49-F238E27FC236}">
                <a16:creationId xmlns:a16="http://schemas.microsoft.com/office/drawing/2014/main" id="{1F4C76CF-8601-A7BD-0FBD-ED4B40B8EB2E}"/>
              </a:ext>
            </a:extLst>
          </p:cNvPr>
          <p:cNvSpPr/>
          <p:nvPr/>
        </p:nvSpPr>
        <p:spPr>
          <a:xfrm>
            <a:off x="700734" y="3429000"/>
            <a:ext cx="2995856" cy="2848271"/>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w="19050">
            <a:solidFill>
              <a:srgbClr val="FF9933"/>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7010CE0F-3FA7-8D32-6990-5031C3AF20A0}"/>
              </a:ext>
            </a:extLst>
          </p:cNvPr>
          <p:cNvSpPr txBox="1"/>
          <p:nvPr/>
        </p:nvSpPr>
        <p:spPr>
          <a:xfrm>
            <a:off x="769402" y="3496221"/>
            <a:ext cx="2963702" cy="2862322"/>
          </a:xfrm>
          <a:prstGeom prst="rect">
            <a:avLst/>
          </a:prstGeom>
          <a:noFill/>
          <a:ln w="19050">
            <a:noFill/>
          </a:ln>
        </p:spPr>
        <p:txBody>
          <a:bodyPr wrap="square" rtlCol="0">
            <a:spAutoFit/>
          </a:bodyPr>
          <a:lstStyle/>
          <a:p>
            <a:pPr marL="285750" indent="-285750">
              <a:buFont typeface="Wingdings" panose="05000000000000000000" pitchFamily="2" charset="2"/>
              <a:buChar char="§"/>
            </a:pPr>
            <a:r>
              <a:rPr lang="en-US">
                <a:solidFill>
                  <a:schemeClr val="tx1">
                    <a:lumMod val="75000"/>
                  </a:schemeClr>
                </a:solidFill>
              </a:rPr>
              <a:t>Device Classifications</a:t>
            </a:r>
          </a:p>
          <a:p>
            <a:pPr marL="285750" indent="-285750">
              <a:buFont typeface="Wingdings" panose="05000000000000000000" pitchFamily="2" charset="2"/>
              <a:buChar char="§"/>
            </a:pPr>
            <a:r>
              <a:rPr lang="en-US">
                <a:solidFill>
                  <a:schemeClr val="tx1">
                    <a:lumMod val="75000"/>
                  </a:schemeClr>
                </a:solidFill>
              </a:rPr>
              <a:t>Safe Speeds around riders</a:t>
            </a:r>
          </a:p>
          <a:p>
            <a:pPr marL="285750" indent="-285750">
              <a:buFont typeface="Wingdings" panose="05000000000000000000" pitchFamily="2" charset="2"/>
              <a:buChar char="§"/>
            </a:pPr>
            <a:r>
              <a:rPr lang="en-US">
                <a:solidFill>
                  <a:schemeClr val="tx1">
                    <a:lumMod val="75000"/>
                  </a:schemeClr>
                </a:solidFill>
              </a:rPr>
              <a:t>Yielding requirements</a:t>
            </a:r>
          </a:p>
          <a:p>
            <a:pPr marL="285750" indent="-285750">
              <a:buFont typeface="Wingdings" panose="05000000000000000000" pitchFamily="2" charset="2"/>
              <a:buChar char="§"/>
            </a:pPr>
            <a:r>
              <a:rPr lang="en-US">
                <a:solidFill>
                  <a:schemeClr val="tx1">
                    <a:lumMod val="75000"/>
                  </a:schemeClr>
                </a:solidFill>
              </a:rPr>
              <a:t>Helmet requirements</a:t>
            </a:r>
          </a:p>
          <a:p>
            <a:pPr marL="285750" indent="-285750">
              <a:buFont typeface="Wingdings" panose="05000000000000000000" pitchFamily="2" charset="2"/>
              <a:buChar char="§"/>
            </a:pPr>
            <a:r>
              <a:rPr lang="en-US">
                <a:solidFill>
                  <a:schemeClr val="tx1">
                    <a:lumMod val="75000"/>
                  </a:schemeClr>
                </a:solidFill>
              </a:rPr>
              <a:t>Nighttime/Predawn visibility requirements</a:t>
            </a:r>
          </a:p>
          <a:p>
            <a:pPr marL="285750" indent="-285750">
              <a:buFont typeface="Wingdings" panose="05000000000000000000" pitchFamily="2" charset="2"/>
              <a:buChar char="§"/>
            </a:pPr>
            <a:r>
              <a:rPr lang="en-US">
                <a:solidFill>
                  <a:schemeClr val="tx1">
                    <a:lumMod val="75000"/>
                  </a:schemeClr>
                </a:solidFill>
              </a:rPr>
              <a:t>Trail Etiquette</a:t>
            </a:r>
          </a:p>
          <a:p>
            <a:pPr marL="285750" indent="-285750">
              <a:buFont typeface="Wingdings" panose="05000000000000000000" pitchFamily="2" charset="2"/>
              <a:buChar char="§"/>
            </a:pPr>
            <a:r>
              <a:rPr lang="en-US">
                <a:solidFill>
                  <a:schemeClr val="tx1">
                    <a:lumMod val="75000"/>
                  </a:schemeClr>
                </a:solidFill>
              </a:rPr>
              <a:t>Impaired/Distracted Driving</a:t>
            </a:r>
          </a:p>
        </p:txBody>
      </p:sp>
      <p:pic>
        <p:nvPicPr>
          <p:cNvPr id="43" name="Picture 42">
            <a:extLst>
              <a:ext uri="{FF2B5EF4-FFF2-40B4-BE49-F238E27FC236}">
                <a16:creationId xmlns:a16="http://schemas.microsoft.com/office/drawing/2014/main" id="{5A699BE6-1BDC-FBC3-DA45-47713BF2510B}"/>
              </a:ext>
            </a:extLst>
          </p:cNvPr>
          <p:cNvPicPr>
            <a:picLocks noChangeAspect="1"/>
          </p:cNvPicPr>
          <p:nvPr/>
        </p:nvPicPr>
        <p:blipFill>
          <a:blip r:embed="rId10"/>
          <a:stretch>
            <a:fillRect/>
          </a:stretch>
        </p:blipFill>
        <p:spPr>
          <a:xfrm>
            <a:off x="6353539" y="2213948"/>
            <a:ext cx="3017509" cy="640974"/>
          </a:xfrm>
          <a:prstGeom prst="rect">
            <a:avLst/>
          </a:prstGeom>
        </p:spPr>
      </p:pic>
      <p:pic>
        <p:nvPicPr>
          <p:cNvPr id="48" name="Picture 47">
            <a:extLst>
              <a:ext uri="{FF2B5EF4-FFF2-40B4-BE49-F238E27FC236}">
                <a16:creationId xmlns:a16="http://schemas.microsoft.com/office/drawing/2014/main" id="{B13A9F9B-ABF9-8472-891D-B4601255E656}"/>
              </a:ext>
            </a:extLst>
          </p:cNvPr>
          <p:cNvPicPr>
            <a:picLocks noChangeAspect="1"/>
          </p:cNvPicPr>
          <p:nvPr/>
        </p:nvPicPr>
        <p:blipFill>
          <a:blip r:embed="rId11"/>
          <a:stretch>
            <a:fillRect/>
          </a:stretch>
        </p:blipFill>
        <p:spPr>
          <a:xfrm>
            <a:off x="4010805" y="4120094"/>
            <a:ext cx="2389078" cy="741438"/>
          </a:xfrm>
          <a:prstGeom prst="rect">
            <a:avLst/>
          </a:prstGeom>
        </p:spPr>
      </p:pic>
      <p:pic>
        <p:nvPicPr>
          <p:cNvPr id="51" name="Picture 50">
            <a:extLst>
              <a:ext uri="{FF2B5EF4-FFF2-40B4-BE49-F238E27FC236}">
                <a16:creationId xmlns:a16="http://schemas.microsoft.com/office/drawing/2014/main" id="{C764A749-98A9-3550-0B95-92D85C423CD4}"/>
              </a:ext>
            </a:extLst>
          </p:cNvPr>
          <p:cNvPicPr>
            <a:picLocks noChangeAspect="1"/>
          </p:cNvPicPr>
          <p:nvPr/>
        </p:nvPicPr>
        <p:blipFill>
          <a:blip r:embed="rId12"/>
          <a:stretch>
            <a:fillRect/>
          </a:stretch>
        </p:blipFill>
        <p:spPr>
          <a:xfrm>
            <a:off x="6580293" y="4324574"/>
            <a:ext cx="1395458" cy="1395458"/>
          </a:xfrm>
          <a:prstGeom prst="rect">
            <a:avLst/>
          </a:prstGeom>
        </p:spPr>
      </p:pic>
    </p:spTree>
    <p:extLst>
      <p:ext uri="{BB962C8B-B14F-4D97-AF65-F5344CB8AC3E}">
        <p14:creationId xmlns:p14="http://schemas.microsoft.com/office/powerpoint/2010/main" val="26691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4143A-B510-1344-F53A-72E90025C517}"/>
            </a:ext>
          </a:extLst>
        </p:cNvPr>
        <p:cNvGrpSpPr/>
        <p:nvPr/>
      </p:nvGrpSpPr>
      <p:grpSpPr>
        <a:xfrm>
          <a:off x="0" y="0"/>
          <a:ext cx="0" cy="0"/>
          <a:chOff x="0" y="0"/>
          <a:chExt cx="0" cy="0"/>
        </a:xfrm>
      </p:grpSpPr>
      <p:sp>
        <p:nvSpPr>
          <p:cNvPr id="18" name="Text Placeholder 13">
            <a:extLst>
              <a:ext uri="{FF2B5EF4-FFF2-40B4-BE49-F238E27FC236}">
                <a16:creationId xmlns:a16="http://schemas.microsoft.com/office/drawing/2014/main" id="{0361DA9F-17A1-2EAE-7102-26005F61A9B1}"/>
              </a:ext>
            </a:extLst>
          </p:cNvPr>
          <p:cNvSpPr txBox="1">
            <a:spLocks/>
          </p:cNvSpPr>
          <p:nvPr/>
        </p:nvSpPr>
        <p:spPr>
          <a:xfrm>
            <a:off x="420645" y="245047"/>
            <a:ext cx="11265408"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000" b="1">
              <a:solidFill>
                <a:schemeClr val="bg1"/>
              </a:solidFill>
            </a:endParaRPr>
          </a:p>
        </p:txBody>
      </p:sp>
      <p:sp>
        <p:nvSpPr>
          <p:cNvPr id="12" name="Slide Number Placeholder 11">
            <a:extLst>
              <a:ext uri="{FF2B5EF4-FFF2-40B4-BE49-F238E27FC236}">
                <a16:creationId xmlns:a16="http://schemas.microsoft.com/office/drawing/2014/main" id="{536B30E6-485D-0C87-132C-B41E27FD4172}"/>
              </a:ext>
            </a:extLst>
          </p:cNvPr>
          <p:cNvSpPr>
            <a:spLocks noGrp="1"/>
          </p:cNvSpPr>
          <p:nvPr>
            <p:ph type="sldNum" sz="quarter" idx="10"/>
          </p:nvPr>
        </p:nvSpPr>
        <p:spPr>
          <a:xfrm>
            <a:off x="10301213" y="6363830"/>
            <a:ext cx="1596189" cy="365125"/>
          </a:xfrm>
        </p:spPr>
        <p:txBody>
          <a:bodyPr/>
          <a:lstStyle/>
          <a:p>
            <a:fld id="{416805D3-F1C4-43CE-8AC5-CA4D3CAC5E85}" type="slidenum">
              <a:rPr lang="en-US" smtClean="0"/>
              <a:pPr/>
              <a:t>9</a:t>
            </a:fld>
            <a:endParaRPr lang="en-US"/>
          </a:p>
        </p:txBody>
      </p:sp>
      <p:sp>
        <p:nvSpPr>
          <p:cNvPr id="14" name="Text Placeholder 13">
            <a:extLst>
              <a:ext uri="{FF2B5EF4-FFF2-40B4-BE49-F238E27FC236}">
                <a16:creationId xmlns:a16="http://schemas.microsoft.com/office/drawing/2014/main" id="{396A854E-6ED1-3C0F-C335-282824E35D8E}"/>
              </a:ext>
            </a:extLst>
          </p:cNvPr>
          <p:cNvSpPr>
            <a:spLocks noGrp="1"/>
          </p:cNvSpPr>
          <p:nvPr>
            <p:ph type="body" sz="quarter" idx="24"/>
          </p:nvPr>
        </p:nvSpPr>
        <p:spPr>
          <a:xfrm>
            <a:off x="365760" y="228600"/>
            <a:ext cx="11430000" cy="640080"/>
          </a:xfrm>
        </p:spPr>
        <p:txBody>
          <a:bodyPr/>
          <a:lstStyle/>
          <a:p>
            <a:r>
              <a:rPr lang="en-US" dirty="0"/>
              <a:t>Public Education: Road Users</a:t>
            </a:r>
            <a:endParaRPr lang="en-US" sz="3200" dirty="0"/>
          </a:p>
        </p:txBody>
      </p:sp>
      <p:sp>
        <p:nvSpPr>
          <p:cNvPr id="24" name="TextBox 23">
            <a:extLst>
              <a:ext uri="{FF2B5EF4-FFF2-40B4-BE49-F238E27FC236}">
                <a16:creationId xmlns:a16="http://schemas.microsoft.com/office/drawing/2014/main" id="{2D6A3701-04E8-60B4-B508-D667A2666D33}"/>
              </a:ext>
            </a:extLst>
          </p:cNvPr>
          <p:cNvSpPr txBox="1"/>
          <p:nvPr/>
        </p:nvSpPr>
        <p:spPr>
          <a:xfrm>
            <a:off x="4082502" y="3098052"/>
            <a:ext cx="2306293" cy="405592"/>
          </a:xfrm>
          <a:prstGeom prst="rect">
            <a:avLst/>
          </a:prstGeom>
          <a:noFill/>
        </p:spPr>
        <p:txBody>
          <a:bodyPr wrap="square" rtlCol="0">
            <a:spAutoFit/>
          </a:bodyPr>
          <a:lstStyle/>
          <a:p>
            <a:pPr marL="171450" indent="-171450">
              <a:buFont typeface="Arial" panose="020B0604020202020204" pitchFamily="34" charset="0"/>
              <a:buChar char="•"/>
            </a:pPr>
            <a:endParaRPr lang="en-US" sz="1000">
              <a:solidFill>
                <a:schemeClr val="bg1"/>
              </a:solidFill>
            </a:endParaRPr>
          </a:p>
          <a:p>
            <a:pPr marL="171450" indent="-171450">
              <a:buFont typeface="Wingdings" panose="05000000000000000000" pitchFamily="2" charset="2"/>
              <a:buChar char="§"/>
            </a:pPr>
            <a:r>
              <a:rPr lang="en-US" sz="1200">
                <a:solidFill>
                  <a:schemeClr val="bg1"/>
                </a:solidFill>
              </a:rPr>
              <a:t>Shared use path etiquette</a:t>
            </a:r>
            <a:endParaRPr lang="en-US" sz="1200"/>
          </a:p>
        </p:txBody>
      </p:sp>
      <p:cxnSp>
        <p:nvCxnSpPr>
          <p:cNvPr id="49" name="Straight Connector 48">
            <a:extLst>
              <a:ext uri="{FF2B5EF4-FFF2-40B4-BE49-F238E27FC236}">
                <a16:creationId xmlns:a16="http://schemas.microsoft.com/office/drawing/2014/main" id="{875671D8-93C8-25F4-7677-3D3FCA8137E3}"/>
              </a:ext>
            </a:extLst>
          </p:cNvPr>
          <p:cNvCxnSpPr>
            <a:cxnSpLocks/>
          </p:cNvCxnSpPr>
          <p:nvPr/>
        </p:nvCxnSpPr>
        <p:spPr>
          <a:xfrm>
            <a:off x="9247402" y="5355978"/>
            <a:ext cx="1728826" cy="4491"/>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0BBC71D6-9A66-CE3D-7593-70DC5BF45C1B}"/>
              </a:ext>
            </a:extLst>
          </p:cNvPr>
          <p:cNvPicPr>
            <a:picLocks noChangeAspect="1"/>
          </p:cNvPicPr>
          <p:nvPr/>
        </p:nvPicPr>
        <p:blipFill>
          <a:blip r:embed="rId3"/>
          <a:stretch>
            <a:fillRect/>
          </a:stretch>
        </p:blipFill>
        <p:spPr>
          <a:xfrm>
            <a:off x="6172653" y="3447087"/>
            <a:ext cx="2137897" cy="941140"/>
          </a:xfrm>
          <a:prstGeom prst="rect">
            <a:avLst/>
          </a:prstGeom>
        </p:spPr>
      </p:pic>
      <p:pic>
        <p:nvPicPr>
          <p:cNvPr id="13" name="Picture 12">
            <a:extLst>
              <a:ext uri="{FF2B5EF4-FFF2-40B4-BE49-F238E27FC236}">
                <a16:creationId xmlns:a16="http://schemas.microsoft.com/office/drawing/2014/main" id="{74ED033A-1557-E925-4565-878E11694A1C}"/>
              </a:ext>
            </a:extLst>
          </p:cNvPr>
          <p:cNvPicPr>
            <a:picLocks noChangeAspect="1"/>
          </p:cNvPicPr>
          <p:nvPr/>
        </p:nvPicPr>
        <p:blipFill>
          <a:blip r:embed="rId4"/>
          <a:stretch>
            <a:fillRect/>
          </a:stretch>
        </p:blipFill>
        <p:spPr>
          <a:xfrm>
            <a:off x="4276830" y="4720584"/>
            <a:ext cx="1864146" cy="1461225"/>
          </a:xfrm>
          <a:prstGeom prst="rect">
            <a:avLst/>
          </a:prstGeom>
        </p:spPr>
      </p:pic>
      <p:pic>
        <p:nvPicPr>
          <p:cNvPr id="40" name="Picture 39">
            <a:extLst>
              <a:ext uri="{FF2B5EF4-FFF2-40B4-BE49-F238E27FC236}">
                <a16:creationId xmlns:a16="http://schemas.microsoft.com/office/drawing/2014/main" id="{D0652419-2FEC-7F44-B01C-0E64F789F595}"/>
              </a:ext>
            </a:extLst>
          </p:cNvPr>
          <p:cNvPicPr>
            <a:picLocks noChangeAspect="1"/>
          </p:cNvPicPr>
          <p:nvPr/>
        </p:nvPicPr>
        <p:blipFill>
          <a:blip r:embed="rId5"/>
          <a:stretch>
            <a:fillRect/>
          </a:stretch>
        </p:blipFill>
        <p:spPr>
          <a:xfrm>
            <a:off x="3994624" y="3293927"/>
            <a:ext cx="1133954" cy="1188823"/>
          </a:xfrm>
          <a:prstGeom prst="rect">
            <a:avLst/>
          </a:prstGeom>
        </p:spPr>
      </p:pic>
      <p:pic>
        <p:nvPicPr>
          <p:cNvPr id="44" name="Picture 43">
            <a:extLst>
              <a:ext uri="{FF2B5EF4-FFF2-40B4-BE49-F238E27FC236}">
                <a16:creationId xmlns:a16="http://schemas.microsoft.com/office/drawing/2014/main" id="{668B6189-5884-7884-05FF-F666DDD50D3D}"/>
              </a:ext>
            </a:extLst>
          </p:cNvPr>
          <p:cNvPicPr>
            <a:picLocks noChangeAspect="1"/>
          </p:cNvPicPr>
          <p:nvPr/>
        </p:nvPicPr>
        <p:blipFill>
          <a:blip r:embed="rId6"/>
          <a:stretch>
            <a:fillRect/>
          </a:stretch>
        </p:blipFill>
        <p:spPr>
          <a:xfrm>
            <a:off x="6953737" y="4658249"/>
            <a:ext cx="1395458" cy="1395458"/>
          </a:xfrm>
          <a:prstGeom prst="rect">
            <a:avLst/>
          </a:prstGeom>
        </p:spPr>
      </p:pic>
      <p:pic>
        <p:nvPicPr>
          <p:cNvPr id="50" name="Picture 49">
            <a:extLst>
              <a:ext uri="{FF2B5EF4-FFF2-40B4-BE49-F238E27FC236}">
                <a16:creationId xmlns:a16="http://schemas.microsoft.com/office/drawing/2014/main" id="{CFF4D119-AF12-7956-729F-BEE1B2D8235F}"/>
              </a:ext>
            </a:extLst>
          </p:cNvPr>
          <p:cNvPicPr>
            <a:picLocks noChangeAspect="1"/>
          </p:cNvPicPr>
          <p:nvPr/>
        </p:nvPicPr>
        <p:blipFill>
          <a:blip r:embed="rId7"/>
          <a:stretch>
            <a:fillRect/>
          </a:stretch>
        </p:blipFill>
        <p:spPr>
          <a:xfrm>
            <a:off x="4248898" y="2251410"/>
            <a:ext cx="2992703" cy="929685"/>
          </a:xfrm>
          <a:prstGeom prst="rect">
            <a:avLst/>
          </a:prstGeom>
        </p:spPr>
      </p:pic>
      <p:pic>
        <p:nvPicPr>
          <p:cNvPr id="52" name="Picture 51">
            <a:extLst>
              <a:ext uri="{FF2B5EF4-FFF2-40B4-BE49-F238E27FC236}">
                <a16:creationId xmlns:a16="http://schemas.microsoft.com/office/drawing/2014/main" id="{977498D4-F303-C8B8-D834-CB643855CCD0}"/>
              </a:ext>
            </a:extLst>
          </p:cNvPr>
          <p:cNvPicPr>
            <a:picLocks noChangeAspect="1"/>
          </p:cNvPicPr>
          <p:nvPr/>
        </p:nvPicPr>
        <p:blipFill>
          <a:blip r:embed="rId8"/>
          <a:stretch>
            <a:fillRect/>
          </a:stretch>
        </p:blipFill>
        <p:spPr>
          <a:xfrm>
            <a:off x="7894533" y="2074362"/>
            <a:ext cx="1298760" cy="1316193"/>
          </a:xfrm>
          <a:prstGeom prst="rect">
            <a:avLst/>
          </a:prstGeom>
        </p:spPr>
      </p:pic>
      <p:sp>
        <p:nvSpPr>
          <p:cNvPr id="54" name="TextBox 53">
            <a:extLst>
              <a:ext uri="{FF2B5EF4-FFF2-40B4-BE49-F238E27FC236}">
                <a16:creationId xmlns:a16="http://schemas.microsoft.com/office/drawing/2014/main" id="{C0D76A38-8407-9D34-8D13-DF2E84249222}"/>
              </a:ext>
            </a:extLst>
          </p:cNvPr>
          <p:cNvSpPr txBox="1"/>
          <p:nvPr/>
        </p:nvSpPr>
        <p:spPr>
          <a:xfrm>
            <a:off x="9141360" y="2678322"/>
            <a:ext cx="2627033" cy="2677656"/>
          </a:xfrm>
          <a:prstGeom prst="rect">
            <a:avLst/>
          </a:prstGeom>
          <a:noFill/>
        </p:spPr>
        <p:txBody>
          <a:bodyPr wrap="square">
            <a:spAutoFit/>
          </a:bodyPr>
          <a:lstStyle/>
          <a:p>
            <a:r>
              <a:rPr lang="en-US" sz="2800"/>
              <a:t>Crossing, visibility &amp; interaction with bikes/e-bikes, education, advocacy</a:t>
            </a:r>
          </a:p>
        </p:txBody>
      </p:sp>
      <p:pic>
        <p:nvPicPr>
          <p:cNvPr id="7" name="Picture 6">
            <a:extLst>
              <a:ext uri="{FF2B5EF4-FFF2-40B4-BE49-F238E27FC236}">
                <a16:creationId xmlns:a16="http://schemas.microsoft.com/office/drawing/2014/main" id="{6A1CDFE1-91BE-4C9F-9A5D-CBE7F679198F}"/>
              </a:ext>
            </a:extLst>
          </p:cNvPr>
          <p:cNvPicPr>
            <a:picLocks noChangeAspect="1"/>
          </p:cNvPicPr>
          <p:nvPr/>
        </p:nvPicPr>
        <p:blipFill>
          <a:blip r:embed="rId9"/>
          <a:stretch>
            <a:fillRect/>
          </a:stretch>
        </p:blipFill>
        <p:spPr>
          <a:xfrm>
            <a:off x="3745088" y="1135846"/>
            <a:ext cx="7745490" cy="941141"/>
          </a:xfrm>
          <a:prstGeom prst="rect">
            <a:avLst/>
          </a:prstGeom>
        </p:spPr>
      </p:pic>
      <p:pic>
        <p:nvPicPr>
          <p:cNvPr id="17" name="Picture 16">
            <a:extLst>
              <a:ext uri="{FF2B5EF4-FFF2-40B4-BE49-F238E27FC236}">
                <a16:creationId xmlns:a16="http://schemas.microsoft.com/office/drawing/2014/main" id="{76D9EE45-93D2-27D4-D671-A74B5056696B}"/>
              </a:ext>
            </a:extLst>
          </p:cNvPr>
          <p:cNvPicPr>
            <a:picLocks noChangeAspect="1"/>
          </p:cNvPicPr>
          <p:nvPr/>
        </p:nvPicPr>
        <p:blipFill>
          <a:blip r:embed="rId10"/>
          <a:stretch>
            <a:fillRect/>
          </a:stretch>
        </p:blipFill>
        <p:spPr>
          <a:xfrm>
            <a:off x="1135672" y="1135846"/>
            <a:ext cx="2093148" cy="3231752"/>
          </a:xfrm>
          <a:prstGeom prst="rect">
            <a:avLst/>
          </a:prstGeom>
        </p:spPr>
      </p:pic>
      <p:sp>
        <p:nvSpPr>
          <p:cNvPr id="20" name="Rectangle 19">
            <a:extLst>
              <a:ext uri="{FF2B5EF4-FFF2-40B4-BE49-F238E27FC236}">
                <a16:creationId xmlns:a16="http://schemas.microsoft.com/office/drawing/2014/main" id="{AEAF87FE-BC7A-A6AD-3A9E-9C9B80485662}"/>
              </a:ext>
            </a:extLst>
          </p:cNvPr>
          <p:cNvSpPr/>
          <p:nvPr/>
        </p:nvSpPr>
        <p:spPr>
          <a:xfrm>
            <a:off x="710551" y="3503644"/>
            <a:ext cx="3034537" cy="2791287"/>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19050">
            <a:solidFill>
              <a:srgbClr val="158B26"/>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145CCD5-C475-3E8D-C7CE-E2F93136E7EC}"/>
              </a:ext>
            </a:extLst>
          </p:cNvPr>
          <p:cNvSpPr txBox="1"/>
          <p:nvPr/>
        </p:nvSpPr>
        <p:spPr>
          <a:xfrm>
            <a:off x="687427" y="3624420"/>
            <a:ext cx="2973353" cy="2585323"/>
          </a:xfrm>
          <a:prstGeom prst="rect">
            <a:avLst/>
          </a:prstGeom>
          <a:noFill/>
        </p:spPr>
        <p:txBody>
          <a:bodyPr wrap="square" rtlCol="0">
            <a:spAutoFit/>
          </a:bodyPr>
          <a:lstStyle/>
          <a:p>
            <a:pPr marL="285750" indent="-285750">
              <a:buFont typeface="Wingdings" panose="05000000000000000000" pitchFamily="2" charset="2"/>
              <a:buChar char="§"/>
            </a:pPr>
            <a:r>
              <a:rPr lang="en-US"/>
              <a:t>Shared use path etiquette</a:t>
            </a:r>
          </a:p>
          <a:p>
            <a:pPr marL="285750" indent="-285750">
              <a:buFont typeface="Wingdings" panose="05000000000000000000" pitchFamily="2" charset="2"/>
              <a:buChar char="§"/>
            </a:pPr>
            <a:r>
              <a:rPr lang="en-US"/>
              <a:t>Awareness of approaching riders</a:t>
            </a:r>
          </a:p>
          <a:p>
            <a:pPr marL="285750" indent="-285750">
              <a:buFont typeface="Wingdings" panose="05000000000000000000" pitchFamily="2" charset="2"/>
              <a:buChar char="§"/>
            </a:pPr>
            <a:r>
              <a:rPr lang="en-US"/>
              <a:t>Understanding audible warnings (“On your left”)</a:t>
            </a:r>
          </a:p>
          <a:p>
            <a:pPr marL="285750" indent="-285750">
              <a:buFont typeface="Wingdings" panose="05000000000000000000" pitchFamily="2" charset="2"/>
              <a:buChar char="§"/>
            </a:pPr>
            <a:r>
              <a:rPr lang="en-US"/>
              <a:t>Awareness of nighttime/predawn visibility</a:t>
            </a:r>
          </a:p>
        </p:txBody>
      </p:sp>
    </p:spTree>
    <p:extLst>
      <p:ext uri="{BB962C8B-B14F-4D97-AF65-F5344CB8AC3E}">
        <p14:creationId xmlns:p14="http://schemas.microsoft.com/office/powerpoint/2010/main" val="117859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EFF50-5CAA-FE45-95CD-2EFBE15273F9}"/>
            </a:ext>
          </a:extLst>
        </p:cNvPr>
        <p:cNvGrpSpPr/>
        <p:nvPr/>
      </p:nvGrpSpPr>
      <p:grpSpPr>
        <a:xfrm>
          <a:off x="0" y="0"/>
          <a:ext cx="0" cy="0"/>
          <a:chOff x="0" y="0"/>
          <a:chExt cx="0" cy="0"/>
        </a:xfrm>
      </p:grpSpPr>
      <p:sp>
        <p:nvSpPr>
          <p:cNvPr id="18" name="Text Placeholder 13">
            <a:extLst>
              <a:ext uri="{FF2B5EF4-FFF2-40B4-BE49-F238E27FC236}">
                <a16:creationId xmlns:a16="http://schemas.microsoft.com/office/drawing/2014/main" id="{75189D67-03D1-4A5A-643A-AA810887B6D6}"/>
              </a:ext>
            </a:extLst>
          </p:cNvPr>
          <p:cNvSpPr txBox="1">
            <a:spLocks/>
          </p:cNvSpPr>
          <p:nvPr/>
        </p:nvSpPr>
        <p:spPr>
          <a:xfrm>
            <a:off x="420645" y="245047"/>
            <a:ext cx="11265408"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000" b="1">
              <a:solidFill>
                <a:schemeClr val="bg1"/>
              </a:solidFill>
            </a:endParaRPr>
          </a:p>
        </p:txBody>
      </p:sp>
      <p:sp>
        <p:nvSpPr>
          <p:cNvPr id="12" name="Slide Number Placeholder 11">
            <a:extLst>
              <a:ext uri="{FF2B5EF4-FFF2-40B4-BE49-F238E27FC236}">
                <a16:creationId xmlns:a16="http://schemas.microsoft.com/office/drawing/2014/main" id="{04996CB7-6250-B489-6B71-55E3B32A23A6}"/>
              </a:ext>
            </a:extLst>
          </p:cNvPr>
          <p:cNvSpPr>
            <a:spLocks noGrp="1"/>
          </p:cNvSpPr>
          <p:nvPr>
            <p:ph type="sldNum" sz="quarter" idx="10"/>
          </p:nvPr>
        </p:nvSpPr>
        <p:spPr>
          <a:xfrm>
            <a:off x="10301213" y="6363830"/>
            <a:ext cx="1596189" cy="365125"/>
          </a:xfrm>
        </p:spPr>
        <p:txBody>
          <a:bodyPr/>
          <a:lstStyle/>
          <a:p>
            <a:fld id="{416805D3-F1C4-43CE-8AC5-CA4D3CAC5E85}" type="slidenum">
              <a:rPr lang="en-US" smtClean="0"/>
              <a:pPr/>
              <a:t>10</a:t>
            </a:fld>
            <a:endParaRPr lang="en-US"/>
          </a:p>
        </p:txBody>
      </p:sp>
      <p:sp>
        <p:nvSpPr>
          <p:cNvPr id="14" name="Text Placeholder 13">
            <a:extLst>
              <a:ext uri="{FF2B5EF4-FFF2-40B4-BE49-F238E27FC236}">
                <a16:creationId xmlns:a16="http://schemas.microsoft.com/office/drawing/2014/main" id="{9610FED3-377E-6F9A-1604-54B70C3F1C17}"/>
              </a:ext>
            </a:extLst>
          </p:cNvPr>
          <p:cNvSpPr>
            <a:spLocks noGrp="1"/>
          </p:cNvSpPr>
          <p:nvPr>
            <p:ph type="body" sz="quarter" idx="24"/>
          </p:nvPr>
        </p:nvSpPr>
        <p:spPr>
          <a:xfrm>
            <a:off x="123825" y="481326"/>
            <a:ext cx="11430000" cy="699971"/>
          </a:xfrm>
        </p:spPr>
        <p:txBody>
          <a:bodyPr/>
          <a:lstStyle/>
          <a:p>
            <a:r>
              <a:rPr lang="en-US" dirty="0"/>
              <a:t>Public Education: Road Users</a:t>
            </a:r>
          </a:p>
          <a:p>
            <a:endParaRPr lang="en-US" sz="3200" dirty="0"/>
          </a:p>
        </p:txBody>
      </p:sp>
      <p:sp>
        <p:nvSpPr>
          <p:cNvPr id="27" name="TextBox 26">
            <a:extLst>
              <a:ext uri="{FF2B5EF4-FFF2-40B4-BE49-F238E27FC236}">
                <a16:creationId xmlns:a16="http://schemas.microsoft.com/office/drawing/2014/main" id="{90B700A6-174E-2782-7B02-3DCC706FFCF5}"/>
              </a:ext>
            </a:extLst>
          </p:cNvPr>
          <p:cNvSpPr txBox="1"/>
          <p:nvPr/>
        </p:nvSpPr>
        <p:spPr>
          <a:xfrm>
            <a:off x="4772791" y="3810331"/>
            <a:ext cx="2412138" cy="628353"/>
          </a:xfrm>
          <a:prstGeom prst="rect">
            <a:avLst/>
          </a:prstGeom>
          <a:noFill/>
        </p:spPr>
        <p:txBody>
          <a:bodyPr wrap="square" rtlCol="0">
            <a:spAutoFit/>
          </a:bodyPr>
          <a:lstStyle/>
          <a:p>
            <a:pPr marL="171450" indent="-171450">
              <a:buFont typeface="Arial" panose="020B0604020202020204" pitchFamily="34" charset="0"/>
              <a:buChar char="•"/>
            </a:pPr>
            <a:endParaRPr lang="en-US" sz="1000">
              <a:solidFill>
                <a:schemeClr val="bg1"/>
              </a:solidFill>
            </a:endParaRPr>
          </a:p>
          <a:p>
            <a:pPr marL="171450" indent="-171450">
              <a:buFont typeface="Wingdings" panose="05000000000000000000" pitchFamily="2" charset="2"/>
              <a:buChar char="§"/>
            </a:pPr>
            <a:r>
              <a:rPr lang="en-US" sz="1200">
                <a:solidFill>
                  <a:schemeClr val="bg1"/>
                </a:solidFill>
              </a:rPr>
              <a:t>Safe passing practices</a:t>
            </a:r>
          </a:p>
        </p:txBody>
      </p:sp>
      <p:cxnSp>
        <p:nvCxnSpPr>
          <p:cNvPr id="48" name="Straight Connector 47">
            <a:extLst>
              <a:ext uri="{FF2B5EF4-FFF2-40B4-BE49-F238E27FC236}">
                <a16:creationId xmlns:a16="http://schemas.microsoft.com/office/drawing/2014/main" id="{E5291E5A-05F2-BF5B-FEAF-A702AA6D4820}"/>
              </a:ext>
            </a:extLst>
          </p:cNvPr>
          <p:cNvCxnSpPr>
            <a:cxnSpLocks/>
          </p:cNvCxnSpPr>
          <p:nvPr/>
        </p:nvCxnSpPr>
        <p:spPr>
          <a:xfrm>
            <a:off x="8726484" y="5999239"/>
            <a:ext cx="1739757" cy="10917"/>
          </a:xfrm>
          <a:prstGeom prst="line">
            <a:avLst/>
          </a:prstGeom>
          <a:ln>
            <a:solidFill>
              <a:schemeClr val="accent6"/>
            </a:solidFill>
          </a:ln>
        </p:spPr>
        <p:style>
          <a:lnRef idx="2">
            <a:schemeClr val="accent1"/>
          </a:lnRef>
          <a:fillRef idx="0">
            <a:schemeClr val="accent1"/>
          </a:fillRef>
          <a:effectRef idx="1">
            <a:schemeClr val="accent1"/>
          </a:effectRef>
          <a:fontRef idx="minor">
            <a:schemeClr val="tx1"/>
          </a:fontRef>
        </p:style>
      </p:cxnSp>
      <p:pic>
        <p:nvPicPr>
          <p:cNvPr id="5" name="Graphic 4" descr="AAA home page">
            <a:extLst>
              <a:ext uri="{FF2B5EF4-FFF2-40B4-BE49-F238E27FC236}">
                <a16:creationId xmlns:a16="http://schemas.microsoft.com/office/drawing/2014/main" id="{51808A03-8230-D836-815C-B7C104158D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06183" y="5058853"/>
            <a:ext cx="2079983" cy="1254593"/>
          </a:xfrm>
          <a:prstGeom prst="rect">
            <a:avLst/>
          </a:prstGeom>
        </p:spPr>
      </p:pic>
      <p:pic>
        <p:nvPicPr>
          <p:cNvPr id="10" name="Picture 9">
            <a:extLst>
              <a:ext uri="{FF2B5EF4-FFF2-40B4-BE49-F238E27FC236}">
                <a16:creationId xmlns:a16="http://schemas.microsoft.com/office/drawing/2014/main" id="{4DEB3D2A-6701-C123-DC23-9D551E9899B3}"/>
              </a:ext>
            </a:extLst>
          </p:cNvPr>
          <p:cNvPicPr>
            <a:picLocks noChangeAspect="1"/>
          </p:cNvPicPr>
          <p:nvPr/>
        </p:nvPicPr>
        <p:blipFill>
          <a:blip r:embed="rId4"/>
          <a:stretch>
            <a:fillRect/>
          </a:stretch>
        </p:blipFill>
        <p:spPr>
          <a:xfrm>
            <a:off x="4220902" y="2126943"/>
            <a:ext cx="2132273" cy="938664"/>
          </a:xfrm>
          <a:prstGeom prst="rect">
            <a:avLst/>
          </a:prstGeom>
        </p:spPr>
      </p:pic>
      <p:pic>
        <p:nvPicPr>
          <p:cNvPr id="20" name="Picture 19">
            <a:extLst>
              <a:ext uri="{FF2B5EF4-FFF2-40B4-BE49-F238E27FC236}">
                <a16:creationId xmlns:a16="http://schemas.microsoft.com/office/drawing/2014/main" id="{88C62FDB-9CBF-5058-646E-F8853631C91F}"/>
              </a:ext>
            </a:extLst>
          </p:cNvPr>
          <p:cNvPicPr>
            <a:picLocks noChangeAspect="1"/>
          </p:cNvPicPr>
          <p:nvPr/>
        </p:nvPicPr>
        <p:blipFill>
          <a:blip r:embed="rId5"/>
          <a:stretch>
            <a:fillRect/>
          </a:stretch>
        </p:blipFill>
        <p:spPr>
          <a:xfrm>
            <a:off x="8647802" y="2432551"/>
            <a:ext cx="2363098" cy="826217"/>
          </a:xfrm>
          <a:prstGeom prst="rect">
            <a:avLst/>
          </a:prstGeom>
        </p:spPr>
      </p:pic>
      <p:pic>
        <p:nvPicPr>
          <p:cNvPr id="30" name="Picture 29">
            <a:extLst>
              <a:ext uri="{FF2B5EF4-FFF2-40B4-BE49-F238E27FC236}">
                <a16:creationId xmlns:a16="http://schemas.microsoft.com/office/drawing/2014/main" id="{0DEB22F0-1C29-2D6B-26E5-3A0B23D840A6}"/>
              </a:ext>
            </a:extLst>
          </p:cNvPr>
          <p:cNvPicPr>
            <a:picLocks noChangeAspect="1"/>
          </p:cNvPicPr>
          <p:nvPr/>
        </p:nvPicPr>
        <p:blipFill>
          <a:blip r:embed="rId6"/>
          <a:srcRect l="2851" t="21527" r="63657" b="20982"/>
          <a:stretch>
            <a:fillRect/>
          </a:stretch>
        </p:blipFill>
        <p:spPr>
          <a:xfrm>
            <a:off x="6590848" y="2704747"/>
            <a:ext cx="1914314" cy="1875819"/>
          </a:xfrm>
          <a:prstGeom prst="rect">
            <a:avLst/>
          </a:prstGeom>
        </p:spPr>
      </p:pic>
      <p:pic>
        <p:nvPicPr>
          <p:cNvPr id="43" name="Picture 42">
            <a:extLst>
              <a:ext uri="{FF2B5EF4-FFF2-40B4-BE49-F238E27FC236}">
                <a16:creationId xmlns:a16="http://schemas.microsoft.com/office/drawing/2014/main" id="{2021EBE6-E496-9707-7992-6DD480AF25B9}"/>
              </a:ext>
            </a:extLst>
          </p:cNvPr>
          <p:cNvPicPr>
            <a:picLocks noChangeAspect="1"/>
          </p:cNvPicPr>
          <p:nvPr/>
        </p:nvPicPr>
        <p:blipFill>
          <a:blip r:embed="rId7"/>
          <a:stretch>
            <a:fillRect/>
          </a:stretch>
        </p:blipFill>
        <p:spPr>
          <a:xfrm>
            <a:off x="4312630" y="3236856"/>
            <a:ext cx="1561888" cy="1582853"/>
          </a:xfrm>
          <a:prstGeom prst="rect">
            <a:avLst/>
          </a:prstGeom>
        </p:spPr>
      </p:pic>
      <p:sp>
        <p:nvSpPr>
          <p:cNvPr id="51" name="TextBox 50">
            <a:extLst>
              <a:ext uri="{FF2B5EF4-FFF2-40B4-BE49-F238E27FC236}">
                <a16:creationId xmlns:a16="http://schemas.microsoft.com/office/drawing/2014/main" id="{152A99FD-100B-B0D2-FE00-13E1DDE83142}"/>
              </a:ext>
            </a:extLst>
          </p:cNvPr>
          <p:cNvSpPr txBox="1"/>
          <p:nvPr/>
        </p:nvSpPr>
        <p:spPr>
          <a:xfrm>
            <a:off x="8647802" y="4212365"/>
            <a:ext cx="2807497" cy="1815882"/>
          </a:xfrm>
          <a:prstGeom prst="rect">
            <a:avLst/>
          </a:prstGeom>
          <a:noFill/>
        </p:spPr>
        <p:txBody>
          <a:bodyPr wrap="square">
            <a:spAutoFit/>
          </a:bodyPr>
          <a:lstStyle/>
          <a:p>
            <a:r>
              <a:rPr lang="en-US" sz="2800"/>
              <a:t>Share-the-road, yielding, passing &amp; awareness</a:t>
            </a:r>
          </a:p>
        </p:txBody>
      </p:sp>
      <p:pic>
        <p:nvPicPr>
          <p:cNvPr id="6" name="Picture 5">
            <a:extLst>
              <a:ext uri="{FF2B5EF4-FFF2-40B4-BE49-F238E27FC236}">
                <a16:creationId xmlns:a16="http://schemas.microsoft.com/office/drawing/2014/main" id="{BB0E598B-0820-A673-445C-45025F97CE2D}"/>
              </a:ext>
            </a:extLst>
          </p:cNvPr>
          <p:cNvPicPr>
            <a:picLocks noChangeAspect="1"/>
          </p:cNvPicPr>
          <p:nvPr/>
        </p:nvPicPr>
        <p:blipFill>
          <a:blip r:embed="rId8"/>
          <a:srcRect l="8668"/>
          <a:stretch>
            <a:fillRect/>
          </a:stretch>
        </p:blipFill>
        <p:spPr>
          <a:xfrm>
            <a:off x="1348349" y="1113206"/>
            <a:ext cx="1739757" cy="5065541"/>
          </a:xfrm>
          <a:prstGeom prst="rect">
            <a:avLst/>
          </a:prstGeom>
        </p:spPr>
      </p:pic>
      <p:sp>
        <p:nvSpPr>
          <p:cNvPr id="7" name="Rectangle 6">
            <a:extLst>
              <a:ext uri="{FF2B5EF4-FFF2-40B4-BE49-F238E27FC236}">
                <a16:creationId xmlns:a16="http://schemas.microsoft.com/office/drawing/2014/main" id="{7582159D-D0EE-8EDC-E5BA-511E5BEB9BE0}"/>
              </a:ext>
            </a:extLst>
          </p:cNvPr>
          <p:cNvSpPr/>
          <p:nvPr/>
        </p:nvSpPr>
        <p:spPr>
          <a:xfrm>
            <a:off x="773798" y="3258768"/>
            <a:ext cx="3034537" cy="2909062"/>
          </a:xfrm>
          <a:prstGeom prst="rect">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w="38100">
            <a:solidFill>
              <a:schemeClr val="tx1">
                <a:lumMod val="20000"/>
                <a:lumOff val="80000"/>
              </a:schemeClr>
            </a:solidFill>
            <a:prstDash val="solid"/>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391CEA0-1B13-0F0D-B3A0-C80E99B9AF5E}"/>
              </a:ext>
            </a:extLst>
          </p:cNvPr>
          <p:cNvSpPr txBox="1">
            <a:spLocks noGrp="1" noRot="1" noMove="1" noResize="1" noEditPoints="1" noAdjustHandles="1" noChangeArrowheads="1" noChangeShapeType="1"/>
          </p:cNvSpPr>
          <p:nvPr/>
        </p:nvSpPr>
        <p:spPr>
          <a:xfrm>
            <a:off x="888094" y="3351387"/>
            <a:ext cx="2766482" cy="2723823"/>
          </a:xfrm>
          <a:prstGeom prst="rect">
            <a:avLst/>
          </a:prstGeom>
          <a:noFill/>
        </p:spPr>
        <p:txBody>
          <a:bodyPr wrap="square" rtlCol="0">
            <a:spAutoFit/>
          </a:bodyPr>
          <a:lstStyle/>
          <a:p>
            <a:pPr marL="285750" indent="-285750">
              <a:buFont typeface="Wingdings" panose="05000000000000000000" pitchFamily="2" charset="2"/>
              <a:buChar char="§"/>
            </a:pPr>
            <a:r>
              <a:rPr lang="en-US" sz="1400">
                <a:solidFill>
                  <a:schemeClr val="bg1"/>
                </a:solidFill>
              </a:rPr>
              <a:t>Awareness of e-devices</a:t>
            </a:r>
          </a:p>
          <a:p>
            <a:pPr marL="285750" indent="-285750">
              <a:buFont typeface="Wingdings" panose="05000000000000000000" pitchFamily="2" charset="2"/>
              <a:buChar char="§"/>
            </a:pPr>
            <a:endParaRPr lang="en-US" sz="900">
              <a:solidFill>
                <a:schemeClr val="bg1"/>
              </a:solidFill>
            </a:endParaRPr>
          </a:p>
          <a:p>
            <a:pPr marL="285750" indent="-285750">
              <a:buFont typeface="Wingdings" panose="05000000000000000000" pitchFamily="2" charset="2"/>
              <a:buChar char="§"/>
            </a:pPr>
            <a:r>
              <a:rPr lang="en-US" sz="1400">
                <a:solidFill>
                  <a:schemeClr val="bg1"/>
                </a:solidFill>
              </a:rPr>
              <a:t>Sharing the road safely</a:t>
            </a:r>
          </a:p>
          <a:p>
            <a:pPr marL="285750" indent="-285750">
              <a:buFont typeface="Wingdings" panose="05000000000000000000" pitchFamily="2" charset="2"/>
              <a:buChar char="§"/>
            </a:pPr>
            <a:endParaRPr lang="en-US" sz="900">
              <a:solidFill>
                <a:schemeClr val="bg1"/>
              </a:solidFill>
            </a:endParaRPr>
          </a:p>
          <a:p>
            <a:pPr marL="285750" indent="-285750">
              <a:buFont typeface="Wingdings" panose="05000000000000000000" pitchFamily="2" charset="2"/>
              <a:buChar char="§"/>
            </a:pPr>
            <a:r>
              <a:rPr lang="en-US" sz="1400">
                <a:solidFill>
                  <a:schemeClr val="bg1"/>
                </a:solidFill>
              </a:rPr>
              <a:t>Safe passing practices</a:t>
            </a:r>
          </a:p>
          <a:p>
            <a:pPr marL="285750" indent="-285750">
              <a:buFont typeface="Wingdings" panose="05000000000000000000" pitchFamily="2" charset="2"/>
              <a:buChar char="§"/>
            </a:pPr>
            <a:endParaRPr lang="en-US" sz="900">
              <a:solidFill>
                <a:schemeClr val="bg1"/>
              </a:solidFill>
            </a:endParaRPr>
          </a:p>
          <a:p>
            <a:pPr marL="285750" indent="-285750">
              <a:buFont typeface="Wingdings" panose="05000000000000000000" pitchFamily="2" charset="2"/>
              <a:buChar char="§"/>
            </a:pPr>
            <a:r>
              <a:rPr lang="en-US" sz="1400">
                <a:solidFill>
                  <a:schemeClr val="bg1"/>
                </a:solidFill>
              </a:rPr>
              <a:t>Looking for riders at intersections and driveways</a:t>
            </a:r>
          </a:p>
          <a:p>
            <a:pPr marL="285750" indent="-285750">
              <a:buFont typeface="Wingdings" panose="05000000000000000000" pitchFamily="2" charset="2"/>
              <a:buChar char="§"/>
            </a:pPr>
            <a:endParaRPr lang="en-US" sz="900">
              <a:solidFill>
                <a:schemeClr val="bg1"/>
              </a:solidFill>
            </a:endParaRPr>
          </a:p>
          <a:p>
            <a:pPr marL="285750" indent="-285750">
              <a:buFont typeface="Wingdings" panose="05000000000000000000" pitchFamily="2" charset="2"/>
              <a:buChar char="§"/>
            </a:pPr>
            <a:r>
              <a:rPr lang="en-US" sz="1400">
                <a:solidFill>
                  <a:schemeClr val="bg1"/>
                </a:solidFill>
              </a:rPr>
              <a:t>Understanding where e-devices can legally ride</a:t>
            </a:r>
          </a:p>
          <a:p>
            <a:pPr marL="285750" indent="-285750">
              <a:buFont typeface="Wingdings" panose="05000000000000000000" pitchFamily="2" charset="2"/>
              <a:buChar char="§"/>
            </a:pPr>
            <a:endParaRPr lang="en-US" sz="900">
              <a:solidFill>
                <a:schemeClr val="bg1"/>
              </a:solidFill>
            </a:endParaRPr>
          </a:p>
          <a:p>
            <a:pPr marL="285750" indent="-285750">
              <a:buFont typeface="Wingdings" panose="05000000000000000000" pitchFamily="2" charset="2"/>
              <a:buChar char="§"/>
            </a:pPr>
            <a:r>
              <a:rPr lang="en-US" sz="1400">
                <a:solidFill>
                  <a:schemeClr val="bg1"/>
                </a:solidFill>
              </a:rPr>
              <a:t>Driver responsibilities around vulnerable road users</a:t>
            </a:r>
          </a:p>
        </p:txBody>
      </p:sp>
      <p:pic>
        <p:nvPicPr>
          <p:cNvPr id="13" name="Picture 12">
            <a:extLst>
              <a:ext uri="{FF2B5EF4-FFF2-40B4-BE49-F238E27FC236}">
                <a16:creationId xmlns:a16="http://schemas.microsoft.com/office/drawing/2014/main" id="{C464469F-9F68-5552-29DB-FB853927867E}"/>
              </a:ext>
            </a:extLst>
          </p:cNvPr>
          <p:cNvPicPr>
            <a:picLocks noChangeAspect="1"/>
          </p:cNvPicPr>
          <p:nvPr/>
        </p:nvPicPr>
        <p:blipFill>
          <a:blip r:embed="rId9"/>
          <a:stretch>
            <a:fillRect/>
          </a:stretch>
        </p:blipFill>
        <p:spPr>
          <a:xfrm>
            <a:off x="3808335" y="1094980"/>
            <a:ext cx="7770254" cy="945670"/>
          </a:xfrm>
          <a:prstGeom prst="rect">
            <a:avLst/>
          </a:prstGeom>
        </p:spPr>
      </p:pic>
    </p:spTree>
    <p:extLst>
      <p:ext uri="{BB962C8B-B14F-4D97-AF65-F5344CB8AC3E}">
        <p14:creationId xmlns:p14="http://schemas.microsoft.com/office/powerpoint/2010/main" val="370905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FB3EA-BF63-741F-8809-A79580918D6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01456D7-97DB-EE50-1DAB-0D53C1870771}"/>
              </a:ext>
            </a:extLst>
          </p:cNvPr>
          <p:cNvPicPr>
            <a:picLocks noChangeAspect="1"/>
          </p:cNvPicPr>
          <p:nvPr/>
        </p:nvPicPr>
        <p:blipFill>
          <a:blip r:embed="rId3"/>
          <a:stretch>
            <a:fillRect/>
          </a:stretch>
        </p:blipFill>
        <p:spPr>
          <a:xfrm>
            <a:off x="10209214" y="3589345"/>
            <a:ext cx="1780186" cy="1780186"/>
          </a:xfrm>
          <a:prstGeom prst="rect">
            <a:avLst/>
          </a:prstGeom>
        </p:spPr>
      </p:pic>
      <p:sp>
        <p:nvSpPr>
          <p:cNvPr id="10" name="Text Placeholder 9">
            <a:extLst>
              <a:ext uri="{FF2B5EF4-FFF2-40B4-BE49-F238E27FC236}">
                <a16:creationId xmlns:a16="http://schemas.microsoft.com/office/drawing/2014/main" id="{D1F6336B-74E9-CC2D-0CD2-4649A6A2131C}"/>
              </a:ext>
            </a:extLst>
          </p:cNvPr>
          <p:cNvSpPr>
            <a:spLocks noGrp="1"/>
          </p:cNvSpPr>
          <p:nvPr>
            <p:ph type="body" sz="quarter" idx="23"/>
          </p:nvPr>
        </p:nvSpPr>
        <p:spPr>
          <a:xfrm>
            <a:off x="322429" y="1273488"/>
            <a:ext cx="9029910" cy="5029200"/>
          </a:xfrm>
        </p:spPr>
        <p:txBody>
          <a:bodyPr/>
          <a:lstStyle/>
          <a:p>
            <a:r>
              <a:rPr lang="en-US" sz="2400" b="1"/>
              <a:t>E-device Parking Management and Education pilot program </a:t>
            </a:r>
          </a:p>
          <a:p>
            <a:pPr lvl="1"/>
            <a:r>
              <a:rPr lang="en-US" sz="2000"/>
              <a:t>Parents and students must register their device and upload a picture of the device and read and certify device is “street legal”</a:t>
            </a:r>
          </a:p>
          <a:p>
            <a:pPr lvl="1"/>
            <a:r>
              <a:rPr lang="en-US" sz="2000"/>
              <a:t>Program occurred during the 2025-26 school year</a:t>
            </a:r>
          </a:p>
          <a:p>
            <a:r>
              <a:rPr lang="en-US" sz="2400" b="1"/>
              <a:t>E-device Safety Education Pilot Program </a:t>
            </a:r>
          </a:p>
          <a:p>
            <a:pPr lvl="1"/>
            <a:r>
              <a:rPr lang="en-US" sz="2000"/>
              <a:t>Luminary MS and Timber Springs MS</a:t>
            </a:r>
          </a:p>
          <a:p>
            <a:pPr lvl="1"/>
            <a:r>
              <a:rPr lang="en-US" sz="2000"/>
              <a:t>60 min training</a:t>
            </a:r>
          </a:p>
          <a:p>
            <a:pPr lvl="1"/>
            <a:r>
              <a:rPr lang="en-US" sz="2000"/>
              <a:t>Completed in class: This drives completion</a:t>
            </a:r>
          </a:p>
          <a:p>
            <a:pPr lvl="1"/>
            <a:r>
              <a:rPr lang="en-US" sz="2000"/>
              <a:t>Self-paced online course through OCPS Launchpad and Canvas</a:t>
            </a:r>
          </a:p>
          <a:p>
            <a:r>
              <a:rPr lang="en-US" sz="2400" b="1"/>
              <a:t>OCPS Micromobility Policy: (Effective September 8, 2026)</a:t>
            </a:r>
          </a:p>
          <a:p>
            <a:pPr lvl="1"/>
            <a:r>
              <a:rPr lang="en-US" sz="2000">
                <a:solidFill>
                  <a:schemeClr val="tx1"/>
                </a:solidFill>
              </a:rPr>
              <a:t>Student riders must have learner’s permit or driver’s license to bring class I and II e-devices to campuses </a:t>
            </a:r>
          </a:p>
          <a:p>
            <a:pPr lvl="1"/>
            <a:r>
              <a:rPr lang="en-US" sz="2000" b="1"/>
              <a:t> </a:t>
            </a:r>
            <a:r>
              <a:rPr lang="en-US" sz="2000">
                <a:solidFill>
                  <a:schemeClr val="tx1"/>
                </a:solidFill>
              </a:rPr>
              <a:t>High Schools now require registration/decals</a:t>
            </a:r>
          </a:p>
          <a:p>
            <a:pPr lvl="1"/>
            <a:endParaRPr lang="en-US" sz="2000" b="1"/>
          </a:p>
        </p:txBody>
      </p:sp>
      <p:sp>
        <p:nvSpPr>
          <p:cNvPr id="5" name="Slide Number Placeholder 4">
            <a:extLst>
              <a:ext uri="{FF2B5EF4-FFF2-40B4-BE49-F238E27FC236}">
                <a16:creationId xmlns:a16="http://schemas.microsoft.com/office/drawing/2014/main" id="{C328F41B-8396-335C-0832-B12280AF425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AD738B-3ED1-49B2-B8A8-52C1873AA792}" type="slidenum">
              <a:rPr kumimoji="0" lang="en-US" sz="1200" b="0" i="0" u="none" strike="noStrike" kern="1200" cap="none" spc="0" normalizeH="0" baseline="0" noProof="0" smtClean="0">
                <a:ln>
                  <a:noFill/>
                </a:ln>
                <a:solidFill>
                  <a:srgbClr val="00629D">
                    <a:tint val="82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629D">
                  <a:tint val="82000"/>
                </a:srgbClr>
              </a:solidFill>
              <a:effectLst/>
              <a:uLnTx/>
              <a:uFillTx/>
              <a:latin typeface="Arial" panose="020B0604020202020204"/>
              <a:ea typeface="+mn-ea"/>
              <a:cs typeface="+mn-cs"/>
            </a:endParaRPr>
          </a:p>
        </p:txBody>
      </p:sp>
      <p:sp>
        <p:nvSpPr>
          <p:cNvPr id="8" name="Text Placeholder 7">
            <a:extLst>
              <a:ext uri="{FF2B5EF4-FFF2-40B4-BE49-F238E27FC236}">
                <a16:creationId xmlns:a16="http://schemas.microsoft.com/office/drawing/2014/main" id="{C3004450-9CA2-D02D-54A2-71DA8FF04650}"/>
              </a:ext>
            </a:extLst>
          </p:cNvPr>
          <p:cNvSpPr>
            <a:spLocks noGrp="1"/>
          </p:cNvSpPr>
          <p:nvPr>
            <p:ph type="body" sz="quarter" idx="24"/>
          </p:nvPr>
        </p:nvSpPr>
        <p:spPr/>
        <p:txBody>
          <a:bodyPr/>
          <a:lstStyle/>
          <a:p>
            <a:r>
              <a:rPr lang="en-US" dirty="0"/>
              <a:t>Public Education: OCPS</a:t>
            </a:r>
            <a:endParaRPr lang="en-US" sz="3200" dirty="0"/>
          </a:p>
        </p:txBody>
      </p:sp>
      <p:sp>
        <p:nvSpPr>
          <p:cNvPr id="3" name="TextBox 2">
            <a:extLst>
              <a:ext uri="{FF2B5EF4-FFF2-40B4-BE49-F238E27FC236}">
                <a16:creationId xmlns:a16="http://schemas.microsoft.com/office/drawing/2014/main" id="{ACC6E176-0AA7-EE11-A76C-4E95346F3A47}"/>
              </a:ext>
            </a:extLst>
          </p:cNvPr>
          <p:cNvSpPr txBox="1"/>
          <p:nvPr/>
        </p:nvSpPr>
        <p:spPr>
          <a:xfrm>
            <a:off x="9784209" y="3429000"/>
            <a:ext cx="81176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80%</a:t>
            </a:r>
          </a:p>
        </p:txBody>
      </p:sp>
      <p:pic>
        <p:nvPicPr>
          <p:cNvPr id="4" name="Picture 3">
            <a:extLst>
              <a:ext uri="{FF2B5EF4-FFF2-40B4-BE49-F238E27FC236}">
                <a16:creationId xmlns:a16="http://schemas.microsoft.com/office/drawing/2014/main" id="{E57E0334-5323-8DE7-76CE-080F9704AB54}"/>
              </a:ext>
            </a:extLst>
          </p:cNvPr>
          <p:cNvPicPr>
            <a:picLocks noChangeAspect="1"/>
          </p:cNvPicPr>
          <p:nvPr/>
        </p:nvPicPr>
        <p:blipFill>
          <a:blip r:embed="rId4"/>
          <a:stretch>
            <a:fillRect/>
          </a:stretch>
        </p:blipFill>
        <p:spPr>
          <a:xfrm>
            <a:off x="10660407" y="1172742"/>
            <a:ext cx="718486" cy="731549"/>
          </a:xfrm>
          <a:prstGeom prst="rect">
            <a:avLst/>
          </a:prstGeom>
        </p:spPr>
      </p:pic>
      <p:pic>
        <p:nvPicPr>
          <p:cNvPr id="9" name="Picture 8">
            <a:extLst>
              <a:ext uri="{FF2B5EF4-FFF2-40B4-BE49-F238E27FC236}">
                <a16:creationId xmlns:a16="http://schemas.microsoft.com/office/drawing/2014/main" id="{A6901FFA-3FF1-E4A7-6C03-6ACBDEFACFED}"/>
              </a:ext>
            </a:extLst>
          </p:cNvPr>
          <p:cNvPicPr>
            <a:picLocks noChangeAspect="1"/>
          </p:cNvPicPr>
          <p:nvPr/>
        </p:nvPicPr>
        <p:blipFill>
          <a:blip r:embed="rId5"/>
          <a:stretch>
            <a:fillRect/>
          </a:stretch>
        </p:blipFill>
        <p:spPr>
          <a:xfrm>
            <a:off x="9771095" y="1149310"/>
            <a:ext cx="814564" cy="848075"/>
          </a:xfrm>
          <a:prstGeom prst="rect">
            <a:avLst/>
          </a:prstGeom>
        </p:spPr>
      </p:pic>
      <p:pic>
        <p:nvPicPr>
          <p:cNvPr id="14" name="Picture 13">
            <a:extLst>
              <a:ext uri="{FF2B5EF4-FFF2-40B4-BE49-F238E27FC236}">
                <a16:creationId xmlns:a16="http://schemas.microsoft.com/office/drawing/2014/main" id="{8292698B-6496-13EC-3373-3689989BE0F0}"/>
              </a:ext>
            </a:extLst>
          </p:cNvPr>
          <p:cNvPicPr>
            <a:picLocks noChangeAspect="1"/>
          </p:cNvPicPr>
          <p:nvPr/>
        </p:nvPicPr>
        <p:blipFill>
          <a:blip r:embed="rId6"/>
          <a:stretch>
            <a:fillRect/>
          </a:stretch>
        </p:blipFill>
        <p:spPr>
          <a:xfrm>
            <a:off x="9731332" y="2018135"/>
            <a:ext cx="2064428" cy="438522"/>
          </a:xfrm>
          <a:prstGeom prst="rect">
            <a:avLst/>
          </a:prstGeom>
        </p:spPr>
      </p:pic>
      <p:pic>
        <p:nvPicPr>
          <p:cNvPr id="6" name="Picture 5">
            <a:extLst>
              <a:ext uri="{FF2B5EF4-FFF2-40B4-BE49-F238E27FC236}">
                <a16:creationId xmlns:a16="http://schemas.microsoft.com/office/drawing/2014/main" id="{A35F496A-AB7F-0E69-6D75-4D977D16B032}"/>
              </a:ext>
            </a:extLst>
          </p:cNvPr>
          <p:cNvPicPr>
            <a:picLocks noChangeAspect="1"/>
          </p:cNvPicPr>
          <p:nvPr/>
        </p:nvPicPr>
        <p:blipFill>
          <a:blip r:embed="rId7"/>
          <a:stretch>
            <a:fillRect/>
          </a:stretch>
        </p:blipFill>
        <p:spPr>
          <a:xfrm>
            <a:off x="9161181" y="4489271"/>
            <a:ext cx="1629716" cy="1646871"/>
          </a:xfrm>
          <a:prstGeom prst="rect">
            <a:avLst/>
          </a:prstGeom>
        </p:spPr>
      </p:pic>
      <p:pic>
        <p:nvPicPr>
          <p:cNvPr id="15" name="Picture 14">
            <a:extLst>
              <a:ext uri="{FF2B5EF4-FFF2-40B4-BE49-F238E27FC236}">
                <a16:creationId xmlns:a16="http://schemas.microsoft.com/office/drawing/2014/main" id="{F27217B1-823B-4246-6D39-7F631284FE9C}"/>
              </a:ext>
            </a:extLst>
          </p:cNvPr>
          <p:cNvPicPr>
            <a:picLocks noChangeAspect="1"/>
          </p:cNvPicPr>
          <p:nvPr/>
        </p:nvPicPr>
        <p:blipFill>
          <a:blip r:embed="rId8"/>
          <a:stretch>
            <a:fillRect/>
          </a:stretch>
        </p:blipFill>
        <p:spPr>
          <a:xfrm>
            <a:off x="9033580" y="2798808"/>
            <a:ext cx="1629716" cy="1629716"/>
          </a:xfrm>
          <a:prstGeom prst="rect">
            <a:avLst/>
          </a:prstGeom>
        </p:spPr>
      </p:pic>
    </p:spTree>
    <p:extLst>
      <p:ext uri="{BB962C8B-B14F-4D97-AF65-F5344CB8AC3E}">
        <p14:creationId xmlns:p14="http://schemas.microsoft.com/office/powerpoint/2010/main" val="2871855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2974A-BEEB-D47A-BCFC-64BF5526516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274054B-C720-D0B4-ED89-B235E8E6CA5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AD738B-3ED1-49B2-B8A8-52C1873AA792}" type="slidenum">
              <a:rPr kumimoji="0" lang="en-US" sz="1200" b="0" i="0" u="none" strike="noStrike" kern="1200" cap="none" spc="0" normalizeH="0" baseline="0" noProof="0" smtClean="0">
                <a:ln>
                  <a:noFill/>
                </a:ln>
                <a:solidFill>
                  <a:srgbClr val="00629D">
                    <a:tint val="82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629D">
                  <a:tint val="82000"/>
                </a:srgbClr>
              </a:solidFill>
              <a:effectLst/>
              <a:uLnTx/>
              <a:uFillTx/>
              <a:latin typeface="Arial" panose="020B0604020202020204"/>
              <a:ea typeface="+mn-ea"/>
              <a:cs typeface="+mn-cs"/>
            </a:endParaRPr>
          </a:p>
        </p:txBody>
      </p:sp>
      <p:sp>
        <p:nvSpPr>
          <p:cNvPr id="8" name="Text Placeholder 7">
            <a:extLst>
              <a:ext uri="{FF2B5EF4-FFF2-40B4-BE49-F238E27FC236}">
                <a16:creationId xmlns:a16="http://schemas.microsoft.com/office/drawing/2014/main" id="{CDE794A8-3C8A-3D82-1C9A-C4DA92C54752}"/>
              </a:ext>
            </a:extLst>
          </p:cNvPr>
          <p:cNvSpPr>
            <a:spLocks noGrp="1"/>
          </p:cNvSpPr>
          <p:nvPr>
            <p:ph type="body" sz="quarter" idx="24"/>
          </p:nvPr>
        </p:nvSpPr>
        <p:spPr/>
        <p:txBody>
          <a:bodyPr/>
          <a:lstStyle/>
          <a:p>
            <a:r>
              <a:rPr lang="en-US" dirty="0"/>
              <a:t>Public Education: Community  </a:t>
            </a:r>
          </a:p>
        </p:txBody>
      </p:sp>
      <p:sp>
        <p:nvSpPr>
          <p:cNvPr id="3" name="TextBox 2">
            <a:extLst>
              <a:ext uri="{FF2B5EF4-FFF2-40B4-BE49-F238E27FC236}">
                <a16:creationId xmlns:a16="http://schemas.microsoft.com/office/drawing/2014/main" id="{BDE23E5A-9973-B412-E27C-EBCFE953233A}"/>
              </a:ext>
            </a:extLst>
          </p:cNvPr>
          <p:cNvSpPr txBox="1"/>
          <p:nvPr/>
        </p:nvSpPr>
        <p:spPr>
          <a:xfrm>
            <a:off x="9784209" y="3429000"/>
            <a:ext cx="811763" cy="369332"/>
          </a:xfrm>
          <a:prstGeom prst="rect">
            <a:avLst/>
          </a:prstGeom>
          <a:noFill/>
        </p:spPr>
        <p:txBody>
          <a:bodyPr wrap="square" rtlCol="0">
            <a:spAutoFit/>
          </a:bodyPr>
          <a:lstStyle/>
          <a:p>
            <a:r>
              <a:rPr lang="en-US">
                <a:solidFill>
                  <a:schemeClr val="bg1"/>
                </a:solidFill>
              </a:rPr>
              <a:t>80%</a:t>
            </a:r>
          </a:p>
        </p:txBody>
      </p:sp>
      <p:pic>
        <p:nvPicPr>
          <p:cNvPr id="11" name="Picture 10">
            <a:extLst>
              <a:ext uri="{FF2B5EF4-FFF2-40B4-BE49-F238E27FC236}">
                <a16:creationId xmlns:a16="http://schemas.microsoft.com/office/drawing/2014/main" id="{EBA940EA-5000-E21D-5E0B-F82E86F3AD99}"/>
              </a:ext>
            </a:extLst>
          </p:cNvPr>
          <p:cNvPicPr>
            <a:picLocks noChangeAspect="1"/>
          </p:cNvPicPr>
          <p:nvPr/>
        </p:nvPicPr>
        <p:blipFill>
          <a:blip r:embed="rId3"/>
          <a:stretch>
            <a:fillRect/>
          </a:stretch>
        </p:blipFill>
        <p:spPr>
          <a:xfrm>
            <a:off x="317831" y="2828041"/>
            <a:ext cx="2556394" cy="33050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7063171B-016B-C5A6-5325-FB41B77B2244}"/>
              </a:ext>
            </a:extLst>
          </p:cNvPr>
          <p:cNvPicPr>
            <a:picLocks noChangeAspect="1"/>
          </p:cNvPicPr>
          <p:nvPr/>
        </p:nvPicPr>
        <p:blipFill>
          <a:blip r:embed="rId4"/>
          <a:stretch>
            <a:fillRect/>
          </a:stretch>
        </p:blipFill>
        <p:spPr>
          <a:xfrm>
            <a:off x="10302970" y="1223040"/>
            <a:ext cx="1374662" cy="32100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19CF13DC-C4B7-88C8-78A0-8297AD3B5C49}"/>
              </a:ext>
            </a:extLst>
          </p:cNvPr>
          <p:cNvPicPr>
            <a:picLocks noChangeAspect="1"/>
          </p:cNvPicPr>
          <p:nvPr/>
        </p:nvPicPr>
        <p:blipFill>
          <a:blip r:embed="rId5"/>
          <a:stretch>
            <a:fillRect/>
          </a:stretch>
        </p:blipFill>
        <p:spPr>
          <a:xfrm>
            <a:off x="10486647" y="1247947"/>
            <a:ext cx="1118248" cy="493023"/>
          </a:xfrm>
          <a:prstGeom prst="rect">
            <a:avLst/>
          </a:prstGeom>
        </p:spPr>
      </p:pic>
      <p:sp>
        <p:nvSpPr>
          <p:cNvPr id="18" name="TextBox 17">
            <a:extLst>
              <a:ext uri="{FF2B5EF4-FFF2-40B4-BE49-F238E27FC236}">
                <a16:creationId xmlns:a16="http://schemas.microsoft.com/office/drawing/2014/main" id="{FFEDF406-C1F4-6AE4-946A-F41C9CF41B33}"/>
              </a:ext>
            </a:extLst>
          </p:cNvPr>
          <p:cNvSpPr txBox="1"/>
          <p:nvPr/>
        </p:nvSpPr>
        <p:spPr>
          <a:xfrm>
            <a:off x="2900786" y="3151052"/>
            <a:ext cx="6733056" cy="3300904"/>
          </a:xfrm>
          <a:prstGeom prst="rect">
            <a:avLst/>
          </a:prstGeom>
          <a:noFill/>
        </p:spPr>
        <p:txBody>
          <a:bodyPr wrap="square" rtlCol="0">
            <a:spAutoFit/>
          </a:bodyPr>
          <a:lstStyle/>
          <a:p>
            <a:pPr marL="285750" lvl="0" indent="-285750">
              <a:buFont typeface="Wingdings" panose="05000000000000000000" pitchFamily="2" charset="2"/>
              <a:buChar char="§"/>
            </a:pPr>
            <a:r>
              <a:rPr lang="en-US" b="1"/>
              <a:t>Florida Bicycle Association and American Bicycle Education Association (ABEA):</a:t>
            </a:r>
            <a:r>
              <a:rPr lang="en-US"/>
              <a:t> </a:t>
            </a:r>
          </a:p>
          <a:p>
            <a:pPr lvl="1"/>
            <a:r>
              <a:rPr lang="en-US"/>
              <a:t>-Provide rider education, safety resources, helmet/safety-equipment guidance, and advocacy for safer biking and e-bike use. </a:t>
            </a:r>
          </a:p>
          <a:p>
            <a:pPr lvl="1"/>
            <a:r>
              <a:rPr lang="en-US"/>
              <a:t>-ABEA e-bike training for teens on e-devices and course specifically tailored to teen riders</a:t>
            </a:r>
          </a:p>
          <a:p>
            <a:pPr marL="285750" lvl="0" indent="-285750">
              <a:buFont typeface="Wingdings" panose="05000000000000000000" pitchFamily="2" charset="2"/>
              <a:buChar char="§"/>
            </a:pPr>
            <a:r>
              <a:rPr lang="en-US" b="1"/>
              <a:t>FDOT:</a:t>
            </a:r>
            <a:r>
              <a:rPr lang="en-US"/>
              <a:t> Developed an E-Bike Safety School Campaign Toolkit for middle and high schools including brochures, posters, presentations and social-media materials for students and families. </a:t>
            </a:r>
          </a:p>
          <a:p>
            <a:pPr lvl="0"/>
            <a:endParaRPr lang="en-US" sz="1050"/>
          </a:p>
        </p:txBody>
      </p:sp>
      <p:pic>
        <p:nvPicPr>
          <p:cNvPr id="22" name="Picture 21">
            <a:extLst>
              <a:ext uri="{FF2B5EF4-FFF2-40B4-BE49-F238E27FC236}">
                <a16:creationId xmlns:a16="http://schemas.microsoft.com/office/drawing/2014/main" id="{A3183013-44AD-837E-3992-4A597A7D6011}"/>
              </a:ext>
            </a:extLst>
          </p:cNvPr>
          <p:cNvPicPr>
            <a:picLocks noChangeAspect="1"/>
          </p:cNvPicPr>
          <p:nvPr/>
        </p:nvPicPr>
        <p:blipFill>
          <a:blip r:embed="rId6"/>
          <a:stretch>
            <a:fillRect/>
          </a:stretch>
        </p:blipFill>
        <p:spPr>
          <a:xfrm>
            <a:off x="514368" y="1247947"/>
            <a:ext cx="2006504" cy="622708"/>
          </a:xfrm>
          <a:prstGeom prst="rect">
            <a:avLst/>
          </a:prstGeom>
        </p:spPr>
      </p:pic>
      <p:pic>
        <p:nvPicPr>
          <p:cNvPr id="6" name="Picture 5">
            <a:extLst>
              <a:ext uri="{FF2B5EF4-FFF2-40B4-BE49-F238E27FC236}">
                <a16:creationId xmlns:a16="http://schemas.microsoft.com/office/drawing/2014/main" id="{FD9CD7B9-FE60-854F-4EAE-0CC5A0A8CF6B}"/>
              </a:ext>
            </a:extLst>
          </p:cNvPr>
          <p:cNvPicPr>
            <a:picLocks noChangeAspect="1"/>
          </p:cNvPicPr>
          <p:nvPr/>
        </p:nvPicPr>
        <p:blipFill>
          <a:blip r:embed="rId7"/>
          <a:stretch>
            <a:fillRect/>
          </a:stretch>
        </p:blipFill>
        <p:spPr>
          <a:xfrm>
            <a:off x="9556260" y="5049576"/>
            <a:ext cx="2079423" cy="11707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E1B6975C-640C-BCED-9729-F45B128EDA63}"/>
              </a:ext>
            </a:extLst>
          </p:cNvPr>
          <p:cNvPicPr>
            <a:picLocks noChangeAspect="1"/>
          </p:cNvPicPr>
          <p:nvPr/>
        </p:nvPicPr>
        <p:blipFill>
          <a:blip r:embed="rId8"/>
          <a:stretch>
            <a:fillRect/>
          </a:stretch>
        </p:blipFill>
        <p:spPr>
          <a:xfrm>
            <a:off x="9985314" y="4457949"/>
            <a:ext cx="1298897" cy="561502"/>
          </a:xfrm>
          <a:prstGeom prst="rect">
            <a:avLst/>
          </a:prstGeom>
        </p:spPr>
      </p:pic>
      <p:pic>
        <p:nvPicPr>
          <p:cNvPr id="10" name="Picture 9">
            <a:extLst>
              <a:ext uri="{FF2B5EF4-FFF2-40B4-BE49-F238E27FC236}">
                <a16:creationId xmlns:a16="http://schemas.microsoft.com/office/drawing/2014/main" id="{83565560-FBC1-0384-14C5-470F5EA39C6A}"/>
              </a:ext>
            </a:extLst>
          </p:cNvPr>
          <p:cNvPicPr>
            <a:picLocks noChangeAspect="1"/>
          </p:cNvPicPr>
          <p:nvPr/>
        </p:nvPicPr>
        <p:blipFill>
          <a:blip r:embed="rId9"/>
          <a:stretch>
            <a:fillRect/>
          </a:stretch>
        </p:blipFill>
        <p:spPr>
          <a:xfrm>
            <a:off x="1213799" y="1964428"/>
            <a:ext cx="1812085" cy="384920"/>
          </a:xfrm>
          <a:prstGeom prst="rect">
            <a:avLst/>
          </a:prstGeom>
        </p:spPr>
      </p:pic>
      <p:sp>
        <p:nvSpPr>
          <p:cNvPr id="4" name="TextBox 3">
            <a:extLst>
              <a:ext uri="{FF2B5EF4-FFF2-40B4-BE49-F238E27FC236}">
                <a16:creationId xmlns:a16="http://schemas.microsoft.com/office/drawing/2014/main" id="{97C03EA2-C944-76D7-183F-13C74F2FDA07}"/>
              </a:ext>
            </a:extLst>
          </p:cNvPr>
          <p:cNvSpPr txBox="1"/>
          <p:nvPr/>
        </p:nvSpPr>
        <p:spPr>
          <a:xfrm>
            <a:off x="2900786" y="1220495"/>
            <a:ext cx="7430802" cy="2031325"/>
          </a:xfrm>
          <a:prstGeom prst="rect">
            <a:avLst/>
          </a:prstGeom>
          <a:noFill/>
        </p:spPr>
        <p:txBody>
          <a:bodyPr wrap="square">
            <a:spAutoFit/>
          </a:bodyPr>
          <a:lstStyle/>
          <a:p>
            <a:pPr marL="285750" lvl="0" indent="-285750">
              <a:buFont typeface="Wingdings" panose="05000000000000000000" pitchFamily="2" charset="2"/>
              <a:buChar char="§"/>
            </a:pPr>
            <a:r>
              <a:rPr lang="en-US" sz="1800" b="1"/>
              <a:t>Bike/Walk Central Florida and Children’s Safety Village:</a:t>
            </a:r>
          </a:p>
          <a:p>
            <a:pPr marL="742950" lvl="1" indent="-285750">
              <a:buFont typeface="Arial" panose="020B0604020202020204" pitchFamily="34" charset="0"/>
              <a:buChar char="−"/>
            </a:pPr>
            <a:r>
              <a:rPr lang="en-US" b="1"/>
              <a:t>BWCF</a:t>
            </a:r>
            <a:r>
              <a:rPr lang="en-US"/>
              <a:t> </a:t>
            </a:r>
            <a:r>
              <a:rPr lang="en-US" b="1"/>
              <a:t>Best Foot Forward Program: </a:t>
            </a:r>
            <a:r>
              <a:rPr lang="en-US"/>
              <a:t>6 events, 997 people reached, 1049 materials distributed. </a:t>
            </a:r>
            <a:endParaRPr lang="en-US" sz="2000"/>
          </a:p>
          <a:p>
            <a:pPr marL="742950" lvl="1" indent="-285750">
              <a:buFont typeface="Arial" panose="020B0604020202020204" pitchFamily="34" charset="0"/>
              <a:buChar char="−"/>
            </a:pPr>
            <a:r>
              <a:rPr lang="en-US" b="1"/>
              <a:t>BWCF SAFE T: </a:t>
            </a:r>
            <a:r>
              <a:rPr lang="en-US"/>
              <a:t>15 events, 3,000 children educated, 1,200 helmets fitted (this total is combined (activities in OC across all funding partners)</a:t>
            </a:r>
            <a:endParaRPr lang="en-US" sz="2000"/>
          </a:p>
          <a:p>
            <a:pPr marL="742950" lvl="1" indent="-285750">
              <a:buFont typeface="Arial" panose="020B0604020202020204" pitchFamily="34" charset="0"/>
              <a:buChar char="−"/>
            </a:pPr>
            <a:r>
              <a:rPr lang="en-US" b="1"/>
              <a:t>CSV</a:t>
            </a:r>
            <a:r>
              <a:rPr lang="en-US"/>
              <a:t>:1,923 children educated</a:t>
            </a:r>
          </a:p>
        </p:txBody>
      </p:sp>
      <p:pic>
        <p:nvPicPr>
          <p:cNvPr id="13" name="Picture 12">
            <a:extLst>
              <a:ext uri="{FF2B5EF4-FFF2-40B4-BE49-F238E27FC236}">
                <a16:creationId xmlns:a16="http://schemas.microsoft.com/office/drawing/2014/main" id="{D0D07490-C0E0-78AA-2E90-CF3607FA3C21}"/>
              </a:ext>
            </a:extLst>
          </p:cNvPr>
          <p:cNvPicPr>
            <a:picLocks noChangeAspect="1"/>
          </p:cNvPicPr>
          <p:nvPr/>
        </p:nvPicPr>
        <p:blipFill>
          <a:blip r:embed="rId10"/>
          <a:stretch>
            <a:fillRect/>
          </a:stretch>
        </p:blipFill>
        <p:spPr>
          <a:xfrm>
            <a:off x="215177" y="1757251"/>
            <a:ext cx="985342" cy="985342"/>
          </a:xfrm>
          <a:prstGeom prst="rect">
            <a:avLst/>
          </a:prstGeom>
        </p:spPr>
      </p:pic>
    </p:spTree>
    <p:extLst>
      <p:ext uri="{BB962C8B-B14F-4D97-AF65-F5344CB8AC3E}">
        <p14:creationId xmlns:p14="http://schemas.microsoft.com/office/powerpoint/2010/main" val="3573565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051A5-6867-EED6-A0A4-5C46B89E8A6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F657B3B-3AF0-0F6E-65BD-A97A745565E8}"/>
              </a:ext>
            </a:extLst>
          </p:cNvPr>
          <p:cNvPicPr>
            <a:picLocks noChangeAspect="1"/>
          </p:cNvPicPr>
          <p:nvPr/>
        </p:nvPicPr>
        <p:blipFill>
          <a:blip r:embed="rId3"/>
          <a:stretch>
            <a:fillRect/>
          </a:stretch>
        </p:blipFill>
        <p:spPr>
          <a:xfrm>
            <a:off x="4153334" y="1175894"/>
            <a:ext cx="3471362" cy="329136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8" name="Text Placeholder 13">
            <a:extLst>
              <a:ext uri="{FF2B5EF4-FFF2-40B4-BE49-F238E27FC236}">
                <a16:creationId xmlns:a16="http://schemas.microsoft.com/office/drawing/2014/main" id="{8171BF5C-4766-09D5-D573-C3C144780923}"/>
              </a:ext>
            </a:extLst>
          </p:cNvPr>
          <p:cNvSpPr txBox="1">
            <a:spLocks/>
          </p:cNvSpPr>
          <p:nvPr/>
        </p:nvSpPr>
        <p:spPr>
          <a:xfrm>
            <a:off x="420645" y="245047"/>
            <a:ext cx="11265408"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000" b="1">
              <a:solidFill>
                <a:schemeClr val="bg1"/>
              </a:solidFill>
            </a:endParaRPr>
          </a:p>
        </p:txBody>
      </p:sp>
      <p:sp>
        <p:nvSpPr>
          <p:cNvPr id="29" name="TextBox 28">
            <a:extLst>
              <a:ext uri="{FF2B5EF4-FFF2-40B4-BE49-F238E27FC236}">
                <a16:creationId xmlns:a16="http://schemas.microsoft.com/office/drawing/2014/main" id="{49DBC007-6A09-C445-1099-7D84D733DC12}"/>
              </a:ext>
            </a:extLst>
          </p:cNvPr>
          <p:cNvSpPr txBox="1"/>
          <p:nvPr/>
        </p:nvSpPr>
        <p:spPr>
          <a:xfrm>
            <a:off x="9220011" y="3368804"/>
            <a:ext cx="1593343" cy="984885"/>
          </a:xfrm>
          <a:prstGeom prst="rect">
            <a:avLst/>
          </a:prstGeom>
          <a:noFill/>
        </p:spPr>
        <p:txBody>
          <a:bodyPr wrap="square" rtlCol="0">
            <a:spAutoFit/>
          </a:bodyPr>
          <a:lstStyle/>
          <a:p>
            <a:pPr marL="171450" indent="-171450">
              <a:buFont typeface="Arial" panose="020B0604020202020204" pitchFamily="34" charset="0"/>
              <a:buChar char="•"/>
            </a:pPr>
            <a:endParaRPr lang="en-US" sz="1000">
              <a:solidFill>
                <a:schemeClr val="bg1"/>
              </a:solidFill>
            </a:endParaRPr>
          </a:p>
          <a:p>
            <a:pPr marL="171450" indent="-171450">
              <a:buFont typeface="Wingdings" panose="05000000000000000000" pitchFamily="2" charset="2"/>
              <a:buChar char="§"/>
            </a:pPr>
            <a:r>
              <a:rPr lang="en-US" sz="1200">
                <a:solidFill>
                  <a:schemeClr val="bg1"/>
                </a:solidFill>
              </a:rPr>
              <a:t>Lack of education for device users both children &amp; adults</a:t>
            </a:r>
          </a:p>
        </p:txBody>
      </p:sp>
      <p:sp>
        <p:nvSpPr>
          <p:cNvPr id="25" name="TextBox 24">
            <a:extLst>
              <a:ext uri="{FF2B5EF4-FFF2-40B4-BE49-F238E27FC236}">
                <a16:creationId xmlns:a16="http://schemas.microsoft.com/office/drawing/2014/main" id="{C8A2C81E-60F0-27BA-1A6F-F98146A8AA4A}"/>
              </a:ext>
            </a:extLst>
          </p:cNvPr>
          <p:cNvSpPr txBox="1"/>
          <p:nvPr/>
        </p:nvSpPr>
        <p:spPr>
          <a:xfrm>
            <a:off x="9220010" y="3173702"/>
            <a:ext cx="1214349" cy="430887"/>
          </a:xfrm>
          <a:prstGeom prst="rect">
            <a:avLst/>
          </a:prstGeom>
          <a:noFill/>
        </p:spPr>
        <p:txBody>
          <a:bodyPr wrap="square" rtlCol="0">
            <a:spAutoFit/>
          </a:bodyPr>
          <a:lstStyle/>
          <a:p>
            <a:pPr marL="171450" indent="-171450">
              <a:buFont typeface="Arial" panose="020B0604020202020204" pitchFamily="34" charset="0"/>
              <a:buChar char="•"/>
            </a:pPr>
            <a:endParaRPr lang="en-US" sz="1000">
              <a:solidFill>
                <a:schemeClr val="bg1"/>
              </a:solidFill>
            </a:endParaRPr>
          </a:p>
          <a:p>
            <a:pPr marL="171450" indent="-171450">
              <a:buFont typeface="Wingdings" panose="05000000000000000000" pitchFamily="2" charset="2"/>
              <a:buChar char="§"/>
            </a:pPr>
            <a:r>
              <a:rPr lang="en-US" sz="1200">
                <a:solidFill>
                  <a:schemeClr val="bg1"/>
                </a:solidFill>
              </a:rPr>
              <a:t>Lack of Data </a:t>
            </a:r>
            <a:endParaRPr lang="en-US" sz="1200"/>
          </a:p>
        </p:txBody>
      </p:sp>
      <p:sp>
        <p:nvSpPr>
          <p:cNvPr id="36" name="TextBox 35">
            <a:extLst>
              <a:ext uri="{FF2B5EF4-FFF2-40B4-BE49-F238E27FC236}">
                <a16:creationId xmlns:a16="http://schemas.microsoft.com/office/drawing/2014/main" id="{B6556674-7AF5-7457-0328-8A7A78186A01}"/>
              </a:ext>
            </a:extLst>
          </p:cNvPr>
          <p:cNvSpPr txBox="1"/>
          <p:nvPr/>
        </p:nvSpPr>
        <p:spPr>
          <a:xfrm>
            <a:off x="9220010" y="4363653"/>
            <a:ext cx="1457608" cy="646331"/>
          </a:xfrm>
          <a:prstGeom prst="rect">
            <a:avLst/>
          </a:prstGeom>
          <a:noFill/>
        </p:spPr>
        <p:txBody>
          <a:bodyPr wrap="square" rtlCol="0">
            <a:spAutoFit/>
          </a:bodyPr>
          <a:lstStyle/>
          <a:p>
            <a:pPr marL="171450" indent="-171450">
              <a:buFont typeface="Wingdings" panose="05000000000000000000" pitchFamily="2" charset="2"/>
              <a:buChar char="§"/>
            </a:pPr>
            <a:r>
              <a:rPr lang="en-US" sz="1200">
                <a:solidFill>
                  <a:schemeClr val="bg1"/>
                </a:solidFill>
              </a:rPr>
              <a:t>Inconsistency or lack of  laws/ordinances</a:t>
            </a:r>
          </a:p>
        </p:txBody>
      </p:sp>
      <p:sp>
        <p:nvSpPr>
          <p:cNvPr id="12" name="Slide Number Placeholder 11">
            <a:extLst>
              <a:ext uri="{FF2B5EF4-FFF2-40B4-BE49-F238E27FC236}">
                <a16:creationId xmlns:a16="http://schemas.microsoft.com/office/drawing/2014/main" id="{C8454E4B-5D6A-6441-5ADB-4689EBF373DC}"/>
              </a:ext>
            </a:extLst>
          </p:cNvPr>
          <p:cNvSpPr>
            <a:spLocks noGrp="1"/>
          </p:cNvSpPr>
          <p:nvPr>
            <p:ph type="sldNum" sz="quarter" idx="10"/>
          </p:nvPr>
        </p:nvSpPr>
        <p:spPr>
          <a:xfrm>
            <a:off x="10301213" y="6363830"/>
            <a:ext cx="1596189" cy="365125"/>
          </a:xfrm>
        </p:spPr>
        <p:txBody>
          <a:bodyPr/>
          <a:lstStyle/>
          <a:p>
            <a:fld id="{416805D3-F1C4-43CE-8AC5-CA4D3CAC5E85}" type="slidenum">
              <a:rPr lang="en-US" smtClean="0"/>
              <a:pPr/>
              <a:t>13</a:t>
            </a:fld>
            <a:endParaRPr lang="en-US"/>
          </a:p>
        </p:txBody>
      </p:sp>
      <p:sp>
        <p:nvSpPr>
          <p:cNvPr id="14" name="Text Placeholder 13">
            <a:extLst>
              <a:ext uri="{FF2B5EF4-FFF2-40B4-BE49-F238E27FC236}">
                <a16:creationId xmlns:a16="http://schemas.microsoft.com/office/drawing/2014/main" id="{D0E1297E-9277-7E4A-220D-857C1E9E626C}"/>
              </a:ext>
            </a:extLst>
          </p:cNvPr>
          <p:cNvSpPr>
            <a:spLocks noGrp="1"/>
          </p:cNvSpPr>
          <p:nvPr>
            <p:ph type="body" sz="quarter" idx="24"/>
          </p:nvPr>
        </p:nvSpPr>
        <p:spPr>
          <a:xfrm>
            <a:off x="365760" y="228600"/>
            <a:ext cx="11430000" cy="640080"/>
          </a:xfrm>
        </p:spPr>
        <p:txBody>
          <a:bodyPr/>
          <a:lstStyle/>
          <a:p>
            <a:r>
              <a:rPr lang="en-US" dirty="0"/>
              <a:t>Public Education: Social Media</a:t>
            </a:r>
            <a:endParaRPr lang="en-US" sz="2800" dirty="0"/>
          </a:p>
        </p:txBody>
      </p:sp>
      <p:sp>
        <p:nvSpPr>
          <p:cNvPr id="32" name="TextBox 31">
            <a:extLst>
              <a:ext uri="{FF2B5EF4-FFF2-40B4-BE49-F238E27FC236}">
                <a16:creationId xmlns:a16="http://schemas.microsoft.com/office/drawing/2014/main" id="{96A52115-386B-BE1F-F600-65AFD9B11BCE}"/>
              </a:ext>
            </a:extLst>
          </p:cNvPr>
          <p:cNvSpPr txBox="1"/>
          <p:nvPr/>
        </p:nvSpPr>
        <p:spPr>
          <a:xfrm>
            <a:off x="2016246" y="3604296"/>
            <a:ext cx="2242424" cy="276999"/>
          </a:xfrm>
          <a:prstGeom prst="rect">
            <a:avLst/>
          </a:prstGeom>
          <a:noFill/>
        </p:spPr>
        <p:txBody>
          <a:bodyPr wrap="square" rtlCol="0">
            <a:spAutoFit/>
          </a:bodyPr>
          <a:lstStyle/>
          <a:p>
            <a:pPr marL="171450" indent="-171450">
              <a:buFont typeface="Wingdings" panose="05000000000000000000" pitchFamily="2" charset="2"/>
              <a:buChar char="§"/>
            </a:pPr>
            <a:r>
              <a:rPr lang="en-US" sz="1200">
                <a:solidFill>
                  <a:schemeClr val="bg1"/>
                </a:solidFill>
              </a:rPr>
              <a:t>Helmet requirements</a:t>
            </a:r>
          </a:p>
        </p:txBody>
      </p:sp>
      <p:sp>
        <p:nvSpPr>
          <p:cNvPr id="37" name="TextBox 36">
            <a:extLst>
              <a:ext uri="{FF2B5EF4-FFF2-40B4-BE49-F238E27FC236}">
                <a16:creationId xmlns:a16="http://schemas.microsoft.com/office/drawing/2014/main" id="{7DAE1580-3DA9-1118-B520-FD55F0709C98}"/>
              </a:ext>
            </a:extLst>
          </p:cNvPr>
          <p:cNvSpPr txBox="1"/>
          <p:nvPr/>
        </p:nvSpPr>
        <p:spPr>
          <a:xfrm>
            <a:off x="2014267" y="3800444"/>
            <a:ext cx="2414320" cy="440428"/>
          </a:xfrm>
          <a:prstGeom prst="rect">
            <a:avLst/>
          </a:prstGeom>
          <a:noFill/>
        </p:spPr>
        <p:txBody>
          <a:bodyPr wrap="square" rtlCol="0">
            <a:spAutoFit/>
          </a:bodyPr>
          <a:lstStyle/>
          <a:p>
            <a:pPr marL="171450" indent="-171450">
              <a:buFont typeface="Arial" panose="020B0604020202020204" pitchFamily="34" charset="0"/>
              <a:buChar char="•"/>
            </a:pPr>
            <a:endParaRPr lang="en-US" sz="1000">
              <a:solidFill>
                <a:schemeClr val="bg1"/>
              </a:solidFill>
            </a:endParaRPr>
          </a:p>
          <a:p>
            <a:pPr marL="171450" indent="-171450">
              <a:buFont typeface="Wingdings" panose="05000000000000000000" pitchFamily="2" charset="2"/>
              <a:buChar char="§"/>
            </a:pPr>
            <a:r>
              <a:rPr lang="en-US" sz="1200">
                <a:solidFill>
                  <a:schemeClr val="bg1"/>
                </a:solidFill>
              </a:rPr>
              <a:t>Yielding requirements</a:t>
            </a:r>
            <a:endParaRPr lang="en-US" sz="1200"/>
          </a:p>
        </p:txBody>
      </p:sp>
      <p:sp>
        <p:nvSpPr>
          <p:cNvPr id="33" name="TextBox 32">
            <a:extLst>
              <a:ext uri="{FF2B5EF4-FFF2-40B4-BE49-F238E27FC236}">
                <a16:creationId xmlns:a16="http://schemas.microsoft.com/office/drawing/2014/main" id="{D3960A73-4C7A-EF01-1E24-3BFCA44DF725}"/>
              </a:ext>
            </a:extLst>
          </p:cNvPr>
          <p:cNvSpPr txBox="1"/>
          <p:nvPr/>
        </p:nvSpPr>
        <p:spPr>
          <a:xfrm>
            <a:off x="2020500" y="4305669"/>
            <a:ext cx="2084703" cy="461665"/>
          </a:xfrm>
          <a:prstGeom prst="rect">
            <a:avLst/>
          </a:prstGeom>
          <a:noFill/>
        </p:spPr>
        <p:txBody>
          <a:bodyPr wrap="square" rtlCol="0">
            <a:spAutoFit/>
          </a:bodyPr>
          <a:lstStyle/>
          <a:p>
            <a:pPr marL="171450" indent="-171450">
              <a:buFont typeface="Wingdings" panose="05000000000000000000" pitchFamily="2" charset="2"/>
              <a:buChar char="§"/>
            </a:pPr>
            <a:r>
              <a:rPr lang="en-US" sz="1200">
                <a:solidFill>
                  <a:schemeClr val="bg1"/>
                </a:solidFill>
              </a:rPr>
              <a:t>Nighttime/Predawn visibility requirements </a:t>
            </a:r>
          </a:p>
        </p:txBody>
      </p:sp>
      <p:sp>
        <p:nvSpPr>
          <p:cNvPr id="45" name="TextBox 44">
            <a:extLst>
              <a:ext uri="{FF2B5EF4-FFF2-40B4-BE49-F238E27FC236}">
                <a16:creationId xmlns:a16="http://schemas.microsoft.com/office/drawing/2014/main" id="{879FC965-4A2C-6532-C989-2F388BC7225A}"/>
              </a:ext>
            </a:extLst>
          </p:cNvPr>
          <p:cNvSpPr txBox="1"/>
          <p:nvPr/>
        </p:nvSpPr>
        <p:spPr>
          <a:xfrm>
            <a:off x="2014267" y="4881673"/>
            <a:ext cx="1894533" cy="276999"/>
          </a:xfrm>
          <a:prstGeom prst="rect">
            <a:avLst/>
          </a:prstGeom>
          <a:noFill/>
        </p:spPr>
        <p:txBody>
          <a:bodyPr wrap="square" rtlCol="0">
            <a:spAutoFit/>
          </a:bodyPr>
          <a:lstStyle/>
          <a:p>
            <a:pPr marL="171450" indent="-171450">
              <a:buFont typeface="Wingdings" panose="05000000000000000000" pitchFamily="2" charset="2"/>
              <a:buChar char="§"/>
            </a:pPr>
            <a:r>
              <a:rPr lang="en-US" sz="1200">
                <a:solidFill>
                  <a:schemeClr val="bg1"/>
                </a:solidFill>
              </a:rPr>
              <a:t>Trail etiquette </a:t>
            </a:r>
          </a:p>
        </p:txBody>
      </p:sp>
      <p:sp>
        <p:nvSpPr>
          <p:cNvPr id="17" name="TextBox 16">
            <a:extLst>
              <a:ext uri="{FF2B5EF4-FFF2-40B4-BE49-F238E27FC236}">
                <a16:creationId xmlns:a16="http://schemas.microsoft.com/office/drawing/2014/main" id="{60BD3BFB-5ABA-6BCE-3BCC-35D727E22C0D}"/>
              </a:ext>
            </a:extLst>
          </p:cNvPr>
          <p:cNvSpPr txBox="1"/>
          <p:nvPr/>
        </p:nvSpPr>
        <p:spPr>
          <a:xfrm>
            <a:off x="1981197" y="5300110"/>
            <a:ext cx="1894533" cy="461665"/>
          </a:xfrm>
          <a:prstGeom prst="rect">
            <a:avLst/>
          </a:prstGeom>
          <a:noFill/>
        </p:spPr>
        <p:txBody>
          <a:bodyPr wrap="square" rtlCol="0">
            <a:spAutoFit/>
          </a:bodyPr>
          <a:lstStyle/>
          <a:p>
            <a:pPr marL="171450" indent="-171450">
              <a:buFont typeface="Wingdings" panose="05000000000000000000" pitchFamily="2" charset="2"/>
              <a:buChar char="§"/>
            </a:pPr>
            <a:r>
              <a:rPr lang="en-US" sz="1200">
                <a:solidFill>
                  <a:schemeClr val="bg1"/>
                </a:solidFill>
              </a:rPr>
              <a:t>Impaired/ Distracted Operation </a:t>
            </a:r>
          </a:p>
        </p:txBody>
      </p:sp>
      <p:pic>
        <p:nvPicPr>
          <p:cNvPr id="6" name="Picture 5">
            <a:extLst>
              <a:ext uri="{FF2B5EF4-FFF2-40B4-BE49-F238E27FC236}">
                <a16:creationId xmlns:a16="http://schemas.microsoft.com/office/drawing/2014/main" id="{01632C95-5FA9-3CB7-29C5-429FF0241B4A}"/>
              </a:ext>
            </a:extLst>
          </p:cNvPr>
          <p:cNvPicPr>
            <a:picLocks noChangeAspect="1"/>
          </p:cNvPicPr>
          <p:nvPr/>
        </p:nvPicPr>
        <p:blipFill>
          <a:blip r:embed="rId4"/>
          <a:stretch>
            <a:fillRect/>
          </a:stretch>
        </p:blipFill>
        <p:spPr>
          <a:xfrm>
            <a:off x="8547006" y="1175894"/>
            <a:ext cx="2566001" cy="286295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 name="Picture 19">
            <a:extLst>
              <a:ext uri="{FF2B5EF4-FFF2-40B4-BE49-F238E27FC236}">
                <a16:creationId xmlns:a16="http://schemas.microsoft.com/office/drawing/2014/main" id="{5637CCA0-59B0-3FA3-2F7C-D243C89AA165}"/>
              </a:ext>
            </a:extLst>
          </p:cNvPr>
          <p:cNvPicPr>
            <a:picLocks noChangeAspect="1"/>
          </p:cNvPicPr>
          <p:nvPr/>
        </p:nvPicPr>
        <p:blipFill>
          <a:blip r:embed="rId5"/>
          <a:stretch>
            <a:fillRect/>
          </a:stretch>
        </p:blipFill>
        <p:spPr>
          <a:xfrm>
            <a:off x="6626354" y="2637157"/>
            <a:ext cx="2214661" cy="254784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3" name="Picture 42">
            <a:extLst>
              <a:ext uri="{FF2B5EF4-FFF2-40B4-BE49-F238E27FC236}">
                <a16:creationId xmlns:a16="http://schemas.microsoft.com/office/drawing/2014/main" id="{87E2B1D5-7021-B099-DF70-B47861F4912F}"/>
              </a:ext>
            </a:extLst>
          </p:cNvPr>
          <p:cNvPicPr>
            <a:picLocks noChangeAspect="1"/>
          </p:cNvPicPr>
          <p:nvPr/>
        </p:nvPicPr>
        <p:blipFill>
          <a:blip r:embed="rId6"/>
          <a:stretch>
            <a:fillRect/>
          </a:stretch>
        </p:blipFill>
        <p:spPr>
          <a:xfrm>
            <a:off x="9570146" y="2690125"/>
            <a:ext cx="2182076" cy="24812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0" name="TextBox 49">
            <a:extLst>
              <a:ext uri="{FF2B5EF4-FFF2-40B4-BE49-F238E27FC236}">
                <a16:creationId xmlns:a16="http://schemas.microsoft.com/office/drawing/2014/main" id="{6D556669-9F1C-82EB-F072-68796E41AFDF}"/>
              </a:ext>
            </a:extLst>
          </p:cNvPr>
          <p:cNvSpPr txBox="1"/>
          <p:nvPr/>
        </p:nvSpPr>
        <p:spPr>
          <a:xfrm>
            <a:off x="4800601" y="5332782"/>
            <a:ext cx="6375400" cy="646331"/>
          </a:xfrm>
          <a:prstGeom prst="rect">
            <a:avLst/>
          </a:prstGeom>
          <a:noFill/>
        </p:spPr>
        <p:txBody>
          <a:bodyPr wrap="square" rtlCol="0">
            <a:spAutoFit/>
          </a:bodyPr>
          <a:lstStyle/>
          <a:p>
            <a:r>
              <a:rPr lang="en-US" b="1"/>
              <a:t>The objective is to make micromobility safer while maintaining the mobility benefits these devices provide</a:t>
            </a:r>
            <a:endParaRPr lang="en-US"/>
          </a:p>
        </p:txBody>
      </p:sp>
      <p:pic>
        <p:nvPicPr>
          <p:cNvPr id="52" name="Picture 51">
            <a:extLst>
              <a:ext uri="{FF2B5EF4-FFF2-40B4-BE49-F238E27FC236}">
                <a16:creationId xmlns:a16="http://schemas.microsoft.com/office/drawing/2014/main" id="{3B125B63-D239-13B0-A863-06E423910537}"/>
              </a:ext>
            </a:extLst>
          </p:cNvPr>
          <p:cNvPicPr>
            <a:picLocks noChangeAspect="1"/>
          </p:cNvPicPr>
          <p:nvPr/>
        </p:nvPicPr>
        <p:blipFill>
          <a:blip r:embed="rId7"/>
          <a:stretch>
            <a:fillRect/>
          </a:stretch>
        </p:blipFill>
        <p:spPr>
          <a:xfrm>
            <a:off x="8878277" y="5891068"/>
            <a:ext cx="2610337" cy="580560"/>
          </a:xfrm>
          <a:prstGeom prst="rect">
            <a:avLst/>
          </a:prstGeom>
        </p:spPr>
      </p:pic>
      <p:pic>
        <p:nvPicPr>
          <p:cNvPr id="1026" name="Picture 2">
            <a:extLst>
              <a:ext uri="{FF2B5EF4-FFF2-40B4-BE49-F238E27FC236}">
                <a16:creationId xmlns:a16="http://schemas.microsoft.com/office/drawing/2014/main" id="{02B3FD32-A324-A2B8-56BB-31F552DC2E4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5864" y="1233591"/>
            <a:ext cx="2296987" cy="39958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Picture 2">
            <a:extLst>
              <a:ext uri="{FF2B5EF4-FFF2-40B4-BE49-F238E27FC236}">
                <a16:creationId xmlns:a16="http://schemas.microsoft.com/office/drawing/2014/main" id="{053EF5D2-F38B-3B0D-17D6-94FE5E9E4384}"/>
              </a:ext>
            </a:extLst>
          </p:cNvPr>
          <p:cNvPicPr>
            <a:picLocks noChangeAspect="1"/>
          </p:cNvPicPr>
          <p:nvPr/>
        </p:nvPicPr>
        <p:blipFill>
          <a:blip r:embed="rId9"/>
          <a:stretch>
            <a:fillRect/>
          </a:stretch>
        </p:blipFill>
        <p:spPr>
          <a:xfrm>
            <a:off x="1585167" y="3933227"/>
            <a:ext cx="2987125" cy="231877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37377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5" grpId="0"/>
      <p:bldP spid="36" grpId="0"/>
      <p:bldP spid="4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56B07-DF94-CBC1-3DAD-2D7E1AB2D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C298-5617-8F25-8537-A6633632ED1D}"/>
              </a:ext>
            </a:extLst>
          </p:cNvPr>
          <p:cNvSpPr>
            <a:spLocks noGrp="1"/>
          </p:cNvSpPr>
          <p:nvPr>
            <p:ph type="title"/>
          </p:nvPr>
        </p:nvSpPr>
        <p:spPr/>
        <p:txBody>
          <a:bodyPr/>
          <a:lstStyle/>
          <a:p>
            <a:r>
              <a:rPr lang="en-US" dirty="0"/>
              <a:t>Public Education: Moving Forward</a:t>
            </a:r>
          </a:p>
        </p:txBody>
      </p:sp>
      <p:sp>
        <p:nvSpPr>
          <p:cNvPr id="14" name="Text Placeholder 13">
            <a:extLst>
              <a:ext uri="{FF2B5EF4-FFF2-40B4-BE49-F238E27FC236}">
                <a16:creationId xmlns:a16="http://schemas.microsoft.com/office/drawing/2014/main" id="{FACF479B-4060-82A3-DA3D-2FA4BE3EC9E6}"/>
              </a:ext>
            </a:extLst>
          </p:cNvPr>
          <p:cNvSpPr>
            <a:spLocks noGrp="1"/>
          </p:cNvSpPr>
          <p:nvPr>
            <p:ph type="body" idx="1"/>
          </p:nvPr>
        </p:nvSpPr>
        <p:spPr>
          <a:xfrm>
            <a:off x="5432634" y="1187557"/>
            <a:ext cx="6759366" cy="4482885"/>
          </a:xfrm>
          <a:prstGeom prst="rect">
            <a:avLst/>
          </a:prstGeom>
        </p:spPr>
        <p:txBody>
          <a:bodyPr/>
          <a:lstStyle/>
          <a:p>
            <a:pPr lvl="0"/>
            <a:r>
              <a:rPr lang="en-US" sz="2000" b="1"/>
              <a:t>First regional meeting: </a:t>
            </a:r>
            <a:r>
              <a:rPr lang="en-US" sz="2000"/>
              <a:t>80+ participants from 20 organizations in CFL</a:t>
            </a:r>
          </a:p>
          <a:p>
            <a:pPr lvl="0"/>
            <a:r>
              <a:rPr lang="en-US" sz="2000"/>
              <a:t>Orange, Osceola, Seminole &amp; FDOT working together </a:t>
            </a:r>
          </a:p>
          <a:p>
            <a:pPr lvl="0"/>
            <a:r>
              <a:rPr lang="en-US" sz="2000"/>
              <a:t>Focus areas: </a:t>
            </a:r>
          </a:p>
          <a:p>
            <a:pPr lvl="1"/>
            <a:r>
              <a:rPr lang="en-US" sz="2000"/>
              <a:t>-Education </a:t>
            </a:r>
          </a:p>
          <a:p>
            <a:pPr lvl="1"/>
            <a:r>
              <a:rPr lang="en-US" sz="2000"/>
              <a:t>-Enforcement </a:t>
            </a:r>
          </a:p>
          <a:p>
            <a:pPr lvl="1"/>
            <a:r>
              <a:rPr lang="en-US" sz="2000"/>
              <a:t>-Infrastructure </a:t>
            </a:r>
          </a:p>
          <a:p>
            <a:pPr lvl="1"/>
            <a:r>
              <a:rPr lang="en-US" sz="2000"/>
              <a:t>-Data  </a:t>
            </a:r>
          </a:p>
          <a:p>
            <a:pPr lvl="1"/>
            <a:r>
              <a:rPr lang="en-US" sz="2000"/>
              <a:t>-Policy </a:t>
            </a:r>
          </a:p>
          <a:p>
            <a:pPr lvl="0"/>
            <a:r>
              <a:rPr lang="en-US" sz="2000"/>
              <a:t>Regional workgroups will develop next steps to explore</a:t>
            </a:r>
          </a:p>
          <a:p>
            <a:pPr marL="0" lvl="0" indent="0">
              <a:buNone/>
            </a:pPr>
            <a:r>
              <a:rPr lang="en-US" sz="2000"/>
              <a:t>   2027 legislative priorities</a:t>
            </a:r>
            <a:endParaRPr lang="en-US" sz="500"/>
          </a:p>
          <a:p>
            <a:pPr lvl="0"/>
            <a:r>
              <a:rPr lang="en-US" sz="2000"/>
              <a:t>There is a need for a regional consensus on Micromobility regulations</a:t>
            </a:r>
          </a:p>
          <a:p>
            <a:pPr lvl="0"/>
            <a:r>
              <a:rPr lang="en-US" sz="2000" b="1">
                <a:solidFill>
                  <a:srgbClr val="FF0000"/>
                </a:solidFill>
              </a:rPr>
              <a:t>Key takeaway:</a:t>
            </a:r>
            <a:r>
              <a:rPr lang="en-US" sz="2000">
                <a:solidFill>
                  <a:srgbClr val="FF0000"/>
                </a:solidFill>
              </a:rPr>
              <a:t> </a:t>
            </a:r>
            <a:r>
              <a:rPr lang="en-US" sz="2000" i="1">
                <a:solidFill>
                  <a:srgbClr val="FF0000"/>
                </a:solidFill>
              </a:rPr>
              <a:t>Micromobility safety is increasingly being approached as a regional issue—not something that stops at city or county lines.</a:t>
            </a:r>
            <a:endParaRPr lang="en-US" sz="2000">
              <a:solidFill>
                <a:srgbClr val="FF0000"/>
              </a:solidFill>
            </a:endParaRPr>
          </a:p>
        </p:txBody>
      </p:sp>
      <p:sp>
        <p:nvSpPr>
          <p:cNvPr id="4" name="Slide Number Placeholder 3">
            <a:extLst>
              <a:ext uri="{FF2B5EF4-FFF2-40B4-BE49-F238E27FC236}">
                <a16:creationId xmlns:a16="http://schemas.microsoft.com/office/drawing/2014/main" id="{D3882D12-9962-0B9E-1FFE-D70B3C2B5728}"/>
              </a:ext>
            </a:extLst>
          </p:cNvPr>
          <p:cNvSpPr>
            <a:spLocks noGrp="1"/>
          </p:cNvSpPr>
          <p:nvPr>
            <p:ph type="sldNum" sz="quarter" idx="7"/>
          </p:nvPr>
        </p:nvSpPr>
        <p:spPr/>
        <p:txBody>
          <a:bodyPr/>
          <a:lstStyle/>
          <a:p>
            <a:fld id="{8AAD738B-3ED1-49B2-B8A8-52C1873AA792}" type="slidenum">
              <a:rPr lang="en-US" smtClean="0"/>
              <a:t>14</a:t>
            </a:fld>
            <a:endParaRPr lang="en-US"/>
          </a:p>
        </p:txBody>
      </p:sp>
      <p:pic>
        <p:nvPicPr>
          <p:cNvPr id="1026" name="Picture 2">
            <a:extLst>
              <a:ext uri="{FF2B5EF4-FFF2-40B4-BE49-F238E27FC236}">
                <a16:creationId xmlns:a16="http://schemas.microsoft.com/office/drawing/2014/main" id="{1D779AD9-F0C9-8127-E07D-066B5D91D3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568" y="3070440"/>
            <a:ext cx="3490105" cy="30517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07E0B099-38E0-B7BF-D5A4-A3F5181AEF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6638" y="3663976"/>
            <a:ext cx="1833132" cy="26580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CBBF8BA-D42F-7DD3-1895-854933C6D177}"/>
              </a:ext>
            </a:extLst>
          </p:cNvPr>
          <p:cNvPicPr>
            <a:picLocks noChangeAspect="1"/>
          </p:cNvPicPr>
          <p:nvPr/>
        </p:nvPicPr>
        <p:blipFill>
          <a:blip r:embed="rId5"/>
          <a:stretch>
            <a:fillRect/>
          </a:stretch>
        </p:blipFill>
        <p:spPr>
          <a:xfrm>
            <a:off x="385334" y="1341959"/>
            <a:ext cx="3873026" cy="25218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5A073F6A-C2F9-0BF9-5418-DB1EA69688FF}"/>
              </a:ext>
            </a:extLst>
          </p:cNvPr>
          <p:cNvPicPr>
            <a:picLocks noChangeAspect="1"/>
          </p:cNvPicPr>
          <p:nvPr/>
        </p:nvPicPr>
        <p:blipFill>
          <a:blip r:embed="rId6"/>
          <a:stretch>
            <a:fillRect/>
          </a:stretch>
        </p:blipFill>
        <p:spPr>
          <a:xfrm>
            <a:off x="4376401" y="2470041"/>
            <a:ext cx="948159" cy="1046136"/>
          </a:xfrm>
          <a:prstGeom prst="rect">
            <a:avLst/>
          </a:prstGeom>
        </p:spPr>
      </p:pic>
    </p:spTree>
    <p:extLst>
      <p:ext uri="{BB962C8B-B14F-4D97-AF65-F5344CB8AC3E}">
        <p14:creationId xmlns:p14="http://schemas.microsoft.com/office/powerpoint/2010/main" val="1961294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191BF-E0B3-B0A2-A5B0-A3389E967F6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F53ED2F-77DD-36A5-2CB1-DD3445D0DB7F}"/>
              </a:ext>
            </a:extLst>
          </p:cNvPr>
          <p:cNvSpPr txBox="1">
            <a:spLocks noGrp="1"/>
          </p:cNvSpPr>
          <p:nvPr>
            <p:ph type="title"/>
          </p:nvPr>
        </p:nvSpPr>
        <p:spPr>
          <a:xfrm>
            <a:off x="365125" y="228599"/>
            <a:ext cx="8686800" cy="640080"/>
          </a:xfrm>
        </p:spPr>
        <p:txBody>
          <a:bodyPr vert="horz" wrap="square" lIns="91440" tIns="0" rIns="91440" bIns="0" rtlCol="0">
            <a:spAutoFit/>
          </a:bodyPr>
          <a:lstStyle/>
          <a:p>
            <a:r>
              <a:rPr lang="en-US" dirty="0"/>
              <a:t>Presentation Outline</a:t>
            </a:r>
          </a:p>
        </p:txBody>
      </p:sp>
      <p:sp>
        <p:nvSpPr>
          <p:cNvPr id="13" name="Text Placeholder 6">
            <a:extLst>
              <a:ext uri="{FF2B5EF4-FFF2-40B4-BE49-F238E27FC236}">
                <a16:creationId xmlns:a16="http://schemas.microsoft.com/office/drawing/2014/main" id="{FA2A792C-B456-2CE0-60E2-30BB45A40F35}"/>
              </a:ext>
            </a:extLst>
          </p:cNvPr>
          <p:cNvSpPr>
            <a:spLocks noGrp="1"/>
          </p:cNvSpPr>
          <p:nvPr>
            <p:ph type="body" idx="1"/>
          </p:nvPr>
        </p:nvSpPr>
        <p:spPr>
          <a:xfrm>
            <a:off x="428142" y="1198093"/>
            <a:ext cx="11430000" cy="5029200"/>
          </a:xfrm>
        </p:spPr>
        <p:txBody>
          <a:bodyPr/>
          <a:lstStyle/>
          <a:p>
            <a:r>
              <a:rPr lang="en-US">
                <a:solidFill>
                  <a:schemeClr val="bg1">
                    <a:lumMod val="65000"/>
                  </a:schemeClr>
                </a:solidFill>
              </a:rPr>
              <a:t>Background and Overview</a:t>
            </a:r>
          </a:p>
          <a:p>
            <a:r>
              <a:rPr lang="en-US">
                <a:solidFill>
                  <a:schemeClr val="bg1">
                    <a:lumMod val="65000"/>
                  </a:schemeClr>
                </a:solidFill>
              </a:rPr>
              <a:t>Public Awareness and Concerns</a:t>
            </a:r>
          </a:p>
          <a:p>
            <a:r>
              <a:rPr lang="en-US">
                <a:solidFill>
                  <a:schemeClr val="bg1">
                    <a:lumMod val="65000"/>
                  </a:schemeClr>
                </a:solidFill>
              </a:rPr>
              <a:t>Public Education </a:t>
            </a:r>
          </a:p>
          <a:p>
            <a:r>
              <a:rPr lang="en-US">
                <a:solidFill>
                  <a:schemeClr val="tx2"/>
                </a:solidFill>
              </a:rPr>
              <a:t>Micromobility Legislation </a:t>
            </a:r>
          </a:p>
          <a:p>
            <a:r>
              <a:rPr lang="en-US">
                <a:solidFill>
                  <a:schemeClr val="bg1">
                    <a:lumMod val="65000"/>
                  </a:schemeClr>
                </a:solidFill>
              </a:rPr>
              <a:t>Proposed Ordinance</a:t>
            </a:r>
          </a:p>
          <a:p>
            <a:r>
              <a:rPr lang="en-US">
                <a:solidFill>
                  <a:schemeClr val="bg1">
                    <a:lumMod val="65000"/>
                  </a:schemeClr>
                </a:solidFill>
              </a:rPr>
              <a:t>Summary</a:t>
            </a:r>
          </a:p>
          <a:p>
            <a:r>
              <a:rPr lang="en-US">
                <a:solidFill>
                  <a:schemeClr val="bg1">
                    <a:lumMod val="65000"/>
                  </a:schemeClr>
                </a:solidFill>
              </a:rPr>
              <a:t>Board Direction </a:t>
            </a:r>
          </a:p>
          <a:p>
            <a:pPr marL="0" indent="0">
              <a:buNone/>
            </a:pPr>
            <a:endParaRPr lang="en-US"/>
          </a:p>
        </p:txBody>
      </p:sp>
      <p:sp>
        <p:nvSpPr>
          <p:cNvPr id="8" name="Slide Number Placeholder 7">
            <a:extLst>
              <a:ext uri="{FF2B5EF4-FFF2-40B4-BE49-F238E27FC236}">
                <a16:creationId xmlns:a16="http://schemas.microsoft.com/office/drawing/2014/main" id="{6286934A-49B6-445F-59DE-549D4143ACD7}"/>
              </a:ext>
            </a:extLst>
          </p:cNvPr>
          <p:cNvSpPr>
            <a:spLocks noGrp="1"/>
          </p:cNvSpPr>
          <p:nvPr>
            <p:ph type="sldNum" sz="quarter" idx="7"/>
          </p:nvPr>
        </p:nvSpPr>
        <p:spPr>
          <a:xfrm>
            <a:off x="11734635" y="6451282"/>
            <a:ext cx="247015" cy="196215"/>
          </a:xfrm>
        </p:spPr>
        <p:txBody>
          <a:bodyPr/>
          <a:lstStyle/>
          <a:p>
            <a:fld id="{81D60167-4931-47E6-BA6A-407CBD079E47}" type="slidenum">
              <a:rPr lang="en-US" smtClean="0"/>
              <a:pPr/>
              <a:t>15</a:t>
            </a:fld>
            <a:endParaRPr lang="en-US"/>
          </a:p>
        </p:txBody>
      </p:sp>
      <p:pic>
        <p:nvPicPr>
          <p:cNvPr id="4" name="Picture 3">
            <a:extLst>
              <a:ext uri="{FF2B5EF4-FFF2-40B4-BE49-F238E27FC236}">
                <a16:creationId xmlns:a16="http://schemas.microsoft.com/office/drawing/2014/main" id="{FEB4B488-2CF0-5EB7-2580-A9BA3B947C91}"/>
              </a:ext>
            </a:extLst>
          </p:cNvPr>
          <p:cNvPicPr>
            <a:picLocks noChangeAspect="1"/>
          </p:cNvPicPr>
          <p:nvPr/>
        </p:nvPicPr>
        <p:blipFill>
          <a:blip r:embed="rId3"/>
          <a:srcRect l="26709"/>
          <a:stretch>
            <a:fillRect/>
          </a:stretch>
        </p:blipFill>
        <p:spPr>
          <a:xfrm>
            <a:off x="8556963" y="1524000"/>
            <a:ext cx="2792392" cy="1905000"/>
          </a:xfrm>
          <a:prstGeom prst="rect">
            <a:avLst/>
          </a:prstGeom>
          <a:ln w="19050">
            <a:solidFill>
              <a:schemeClr val="bg2">
                <a:lumMod val="10000"/>
              </a:schemeClr>
            </a:solidFill>
          </a:ln>
        </p:spPr>
      </p:pic>
      <p:pic>
        <p:nvPicPr>
          <p:cNvPr id="6" name="Picture 5">
            <a:extLst>
              <a:ext uri="{FF2B5EF4-FFF2-40B4-BE49-F238E27FC236}">
                <a16:creationId xmlns:a16="http://schemas.microsoft.com/office/drawing/2014/main" id="{BF7E8D09-2276-4113-27A7-7147275C6E49}"/>
              </a:ext>
            </a:extLst>
          </p:cNvPr>
          <p:cNvPicPr>
            <a:picLocks noChangeAspect="1"/>
          </p:cNvPicPr>
          <p:nvPr/>
        </p:nvPicPr>
        <p:blipFill>
          <a:blip r:embed="rId4"/>
          <a:stretch>
            <a:fillRect/>
          </a:stretch>
        </p:blipFill>
        <p:spPr>
          <a:xfrm>
            <a:off x="8558140" y="3712693"/>
            <a:ext cx="2791215" cy="1867161"/>
          </a:xfrm>
          <a:prstGeom prst="rect">
            <a:avLst/>
          </a:prstGeom>
          <a:ln w="19050">
            <a:solidFill>
              <a:schemeClr val="bg2">
                <a:lumMod val="10000"/>
              </a:schemeClr>
            </a:solidFill>
          </a:ln>
        </p:spPr>
      </p:pic>
    </p:spTree>
    <p:extLst>
      <p:ext uri="{BB962C8B-B14F-4D97-AF65-F5344CB8AC3E}">
        <p14:creationId xmlns:p14="http://schemas.microsoft.com/office/powerpoint/2010/main" val="1740257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6CF4E-8C48-F0F5-9144-F909B888CFC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779B6E8-0BF6-03E7-3796-1038261951CD}"/>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16</a:t>
            </a:fld>
            <a:endParaRPr lang="en-US"/>
          </a:p>
        </p:txBody>
      </p:sp>
      <p:sp>
        <p:nvSpPr>
          <p:cNvPr id="3" name="Text Placeholder 4">
            <a:extLst>
              <a:ext uri="{FF2B5EF4-FFF2-40B4-BE49-F238E27FC236}">
                <a16:creationId xmlns:a16="http://schemas.microsoft.com/office/drawing/2014/main" id="{9E2D93C6-0866-E019-571A-32A4FFC2527C}"/>
              </a:ext>
            </a:extLst>
          </p:cNvPr>
          <p:cNvSpPr>
            <a:spLocks noGrp="1"/>
          </p:cNvSpPr>
          <p:nvPr>
            <p:ph type="body" sz="quarter" idx="23"/>
          </p:nvPr>
        </p:nvSpPr>
        <p:spPr>
          <a:xfrm>
            <a:off x="365125" y="1325563"/>
            <a:ext cx="8474075" cy="5029200"/>
          </a:xfrm>
        </p:spPr>
        <p:txBody>
          <a:bodyPr/>
          <a:lstStyle/>
          <a:p>
            <a:r>
              <a:rPr lang="en-US"/>
              <a:t>Federal Role in Micromobility</a:t>
            </a:r>
          </a:p>
          <a:p>
            <a:pPr lvl="1"/>
            <a:r>
              <a:rPr lang="en-US" sz="2200"/>
              <a:t>Safety and manufacturing standards; use on public land management; some funding for micromobility projects</a:t>
            </a:r>
            <a:endParaRPr lang="en-US" sz="2200" b="1"/>
          </a:p>
          <a:p>
            <a:pPr lvl="1"/>
            <a:r>
              <a:rPr lang="en-US" sz="2200" b="1"/>
              <a:t>E-Device Class System: </a:t>
            </a:r>
            <a:r>
              <a:rPr lang="en-US" sz="2200"/>
              <a:t>Developed by states (California, 2015) and Industry, widely adopted nationally</a:t>
            </a:r>
          </a:p>
          <a:p>
            <a:pPr lvl="1"/>
            <a:r>
              <a:rPr lang="en-US" sz="2200" b="1"/>
              <a:t>E-bikes: </a:t>
            </a:r>
            <a:r>
              <a:rPr lang="en-US" sz="2200"/>
              <a:t>Defines e-bikes as </a:t>
            </a:r>
            <a:r>
              <a:rPr lang="en-US" sz="2200" b="1"/>
              <a:t>consumer products </a:t>
            </a:r>
            <a:r>
              <a:rPr lang="en-US" sz="2200"/>
              <a:t>under 15 U.S.C. § 2085 (≤750W, 20 mph) (2002)</a:t>
            </a:r>
          </a:p>
          <a:p>
            <a:pPr lvl="1"/>
            <a:r>
              <a:rPr lang="en-US" sz="2200" b="1"/>
              <a:t>E-scooters: </a:t>
            </a:r>
            <a:r>
              <a:rPr lang="en-US" sz="2200"/>
              <a:t>No unified federal definition—treated as consumer devices</a:t>
            </a:r>
          </a:p>
          <a:p>
            <a:pPr lvl="1"/>
            <a:r>
              <a:rPr lang="en-US" sz="2200" b="1"/>
              <a:t>E-devices: </a:t>
            </a:r>
            <a:r>
              <a:rPr lang="en-US" sz="2200"/>
              <a:t>No registration, titling and insurance required for e-bikes and e-scooters</a:t>
            </a:r>
          </a:p>
          <a:p>
            <a:pPr lvl="1"/>
            <a:r>
              <a:rPr lang="en-US" sz="2200" b="1"/>
              <a:t>Operations (where/how to ride): </a:t>
            </a:r>
            <a:r>
              <a:rPr lang="en-US" sz="2200"/>
              <a:t>Left to state and local jurisdictions to administer</a:t>
            </a:r>
          </a:p>
        </p:txBody>
      </p:sp>
      <p:sp>
        <p:nvSpPr>
          <p:cNvPr id="21" name="Text Placeholder 20">
            <a:extLst>
              <a:ext uri="{FF2B5EF4-FFF2-40B4-BE49-F238E27FC236}">
                <a16:creationId xmlns:a16="http://schemas.microsoft.com/office/drawing/2014/main" id="{7808F23F-BB13-F1E7-2F10-9B66A59AA3DA}"/>
              </a:ext>
            </a:extLst>
          </p:cNvPr>
          <p:cNvSpPr>
            <a:spLocks noGrp="1"/>
          </p:cNvSpPr>
          <p:nvPr>
            <p:ph type="body" sz="quarter" idx="24"/>
          </p:nvPr>
        </p:nvSpPr>
        <p:spPr>
          <a:xfrm>
            <a:off x="365760" y="228600"/>
            <a:ext cx="11164868" cy="640080"/>
          </a:xfrm>
        </p:spPr>
        <p:txBody>
          <a:bodyPr/>
          <a:lstStyle/>
          <a:p>
            <a:r>
              <a:rPr lang="en-US" dirty="0"/>
              <a:t>Micromobility Legislation: Federal</a:t>
            </a:r>
          </a:p>
        </p:txBody>
      </p:sp>
      <p:sp>
        <p:nvSpPr>
          <p:cNvPr id="6" name="AutoShape 2" descr="Photo of floor">
            <a:extLst>
              <a:ext uri="{FF2B5EF4-FFF2-40B4-BE49-F238E27FC236}">
                <a16:creationId xmlns:a16="http://schemas.microsoft.com/office/drawing/2014/main" id="{EF5A43C8-53FD-2144-3CAE-AFDD41D8DDB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a:extLst>
              <a:ext uri="{FF2B5EF4-FFF2-40B4-BE49-F238E27FC236}">
                <a16:creationId xmlns:a16="http://schemas.microsoft.com/office/drawing/2014/main" id="{3747923E-26F6-E3F8-2B70-1D98C219FCAA}"/>
              </a:ext>
            </a:extLst>
          </p:cNvPr>
          <p:cNvPicPr>
            <a:picLocks noChangeAspect="1"/>
          </p:cNvPicPr>
          <p:nvPr/>
        </p:nvPicPr>
        <p:blipFill>
          <a:blip r:embed="rId3"/>
          <a:srcRect l="12535"/>
          <a:stretch>
            <a:fillRect/>
          </a:stretch>
        </p:blipFill>
        <p:spPr>
          <a:xfrm>
            <a:off x="8889665" y="1683907"/>
            <a:ext cx="2683064" cy="38646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10978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E9D05-9CD5-E036-FE5E-C72EA61BC74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82F92AB-440A-D7CE-845E-0D27BD971E16}"/>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17</a:t>
            </a:fld>
            <a:endParaRPr lang="en-US"/>
          </a:p>
        </p:txBody>
      </p:sp>
      <p:sp>
        <p:nvSpPr>
          <p:cNvPr id="13" name="Text Placeholder 12">
            <a:extLst>
              <a:ext uri="{FF2B5EF4-FFF2-40B4-BE49-F238E27FC236}">
                <a16:creationId xmlns:a16="http://schemas.microsoft.com/office/drawing/2014/main" id="{540525C6-750B-F630-33AE-F2DAF5435E96}"/>
              </a:ext>
            </a:extLst>
          </p:cNvPr>
          <p:cNvSpPr>
            <a:spLocks noGrp="1"/>
          </p:cNvSpPr>
          <p:nvPr>
            <p:ph type="body" sz="quarter" idx="23"/>
          </p:nvPr>
        </p:nvSpPr>
        <p:spPr>
          <a:xfrm>
            <a:off x="365760" y="1325880"/>
            <a:ext cx="9798518" cy="5029200"/>
          </a:xfrm>
        </p:spPr>
        <p:txBody>
          <a:bodyPr/>
          <a:lstStyle/>
          <a:p>
            <a:r>
              <a:rPr lang="en-US"/>
              <a:t>State of Florida Role in Micromobility</a:t>
            </a:r>
          </a:p>
          <a:p>
            <a:pPr lvl="1"/>
            <a:r>
              <a:rPr lang="en-US"/>
              <a:t>E-Scooter/Micromobility Devices § 316.2128 (2019)</a:t>
            </a:r>
          </a:p>
          <a:p>
            <a:pPr lvl="2"/>
            <a:r>
              <a:rPr lang="en-US"/>
              <a:t>Riders of a fleet owned E-scooters/micromobility devices </a:t>
            </a:r>
            <a:r>
              <a:rPr lang="en-US" b="1" i="1"/>
              <a:t>have same rights and duties as bicycle riders.</a:t>
            </a:r>
          </a:p>
          <a:p>
            <a:pPr lvl="2"/>
            <a:r>
              <a:rPr lang="en-US"/>
              <a:t>No driver license, registration or insurance required</a:t>
            </a:r>
          </a:p>
          <a:p>
            <a:pPr lvl="2"/>
            <a:r>
              <a:rPr lang="en-US"/>
              <a:t>Local law enforcement can regulate operations based on </a:t>
            </a:r>
            <a:br>
              <a:rPr lang="en-US"/>
            </a:br>
            <a:r>
              <a:rPr lang="en-US"/>
              <a:t>state law</a:t>
            </a:r>
            <a:endParaRPr lang="en-US">
              <a:highlight>
                <a:srgbClr val="FFFF00"/>
              </a:highlight>
            </a:endParaRPr>
          </a:p>
          <a:p>
            <a:pPr lvl="1"/>
            <a:r>
              <a:rPr lang="en-US"/>
              <a:t>Bicycles &amp; E-Bikes § 316.20655 (2020)</a:t>
            </a:r>
          </a:p>
          <a:p>
            <a:pPr lvl="2"/>
            <a:r>
              <a:rPr lang="en-US"/>
              <a:t>E-bikes treated as bicycles, may operate wherever bicycles are allowed</a:t>
            </a:r>
          </a:p>
          <a:p>
            <a:pPr lvl="2"/>
            <a:r>
              <a:rPr lang="en-US"/>
              <a:t>No license, registration or insurance required</a:t>
            </a:r>
          </a:p>
          <a:p>
            <a:pPr lvl="2"/>
            <a:r>
              <a:rPr lang="en-US"/>
              <a:t>Local law enforcement can regulate operations based on state law</a:t>
            </a:r>
          </a:p>
          <a:p>
            <a:pPr lvl="2"/>
            <a:r>
              <a:rPr lang="en-US"/>
              <a:t>E-Device 3-class system</a:t>
            </a:r>
          </a:p>
          <a:p>
            <a:endParaRPr lang="en-US"/>
          </a:p>
          <a:p>
            <a:endParaRPr lang="en-US"/>
          </a:p>
          <a:p>
            <a:endParaRPr lang="en-US"/>
          </a:p>
        </p:txBody>
      </p:sp>
      <p:sp>
        <p:nvSpPr>
          <p:cNvPr id="6" name="AutoShape 2" descr="Photo of floor">
            <a:extLst>
              <a:ext uri="{FF2B5EF4-FFF2-40B4-BE49-F238E27FC236}">
                <a16:creationId xmlns:a16="http://schemas.microsoft.com/office/drawing/2014/main" id="{CBA1B938-0403-785B-C553-445EF3E3261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06F5083E-F057-D39C-FF11-80A4842DA5D6}"/>
              </a:ext>
            </a:extLst>
          </p:cNvPr>
          <p:cNvPicPr>
            <a:picLocks noChangeAspect="1"/>
          </p:cNvPicPr>
          <p:nvPr/>
        </p:nvPicPr>
        <p:blipFill>
          <a:blip r:embed="rId3"/>
          <a:stretch>
            <a:fillRect/>
          </a:stretch>
        </p:blipFill>
        <p:spPr>
          <a:xfrm>
            <a:off x="9876628" y="2460155"/>
            <a:ext cx="1949612" cy="2760650"/>
          </a:xfrm>
          <a:prstGeom prst="rect">
            <a:avLst/>
          </a:prstGeom>
          <a:ln w="19050">
            <a:solidFill>
              <a:schemeClr val="bg2">
                <a:lumMod val="10000"/>
              </a:schemeClr>
            </a:solidFill>
          </a:ln>
        </p:spPr>
      </p:pic>
      <p:sp>
        <p:nvSpPr>
          <p:cNvPr id="15" name="Text Placeholder 14">
            <a:extLst>
              <a:ext uri="{FF2B5EF4-FFF2-40B4-BE49-F238E27FC236}">
                <a16:creationId xmlns:a16="http://schemas.microsoft.com/office/drawing/2014/main" id="{2A53F3F5-A055-BF1E-7B7F-0FA0B416C12B}"/>
              </a:ext>
            </a:extLst>
          </p:cNvPr>
          <p:cNvSpPr>
            <a:spLocks noGrp="1"/>
          </p:cNvSpPr>
          <p:nvPr>
            <p:ph type="body" sz="quarter" idx="24"/>
          </p:nvPr>
        </p:nvSpPr>
        <p:spPr>
          <a:xfrm>
            <a:off x="365759" y="228600"/>
            <a:ext cx="11636943" cy="640080"/>
          </a:xfrm>
        </p:spPr>
        <p:txBody>
          <a:bodyPr/>
          <a:lstStyle/>
          <a:p>
            <a:r>
              <a:rPr lang="en-US" dirty="0"/>
              <a:t>Micromobility Legislation: State</a:t>
            </a:r>
          </a:p>
        </p:txBody>
      </p:sp>
    </p:spTree>
    <p:extLst>
      <p:ext uri="{BB962C8B-B14F-4D97-AF65-F5344CB8AC3E}">
        <p14:creationId xmlns:p14="http://schemas.microsoft.com/office/powerpoint/2010/main" val="530092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FD518-53DE-E6A2-E883-75C9E754FB3A}"/>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172B0FE-791E-A548-25A3-7E8E3F63DD46}"/>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18</a:t>
            </a:fld>
            <a:endParaRPr lang="en-US"/>
          </a:p>
        </p:txBody>
      </p:sp>
      <p:sp>
        <p:nvSpPr>
          <p:cNvPr id="13" name="Text Placeholder 12">
            <a:extLst>
              <a:ext uri="{FF2B5EF4-FFF2-40B4-BE49-F238E27FC236}">
                <a16:creationId xmlns:a16="http://schemas.microsoft.com/office/drawing/2014/main" id="{8CC61A62-64D5-C195-0052-DA3E7BC836A8}"/>
              </a:ext>
            </a:extLst>
          </p:cNvPr>
          <p:cNvSpPr>
            <a:spLocks noGrp="1"/>
          </p:cNvSpPr>
          <p:nvPr>
            <p:ph type="body" sz="quarter" idx="23"/>
          </p:nvPr>
        </p:nvSpPr>
        <p:spPr>
          <a:xfrm>
            <a:off x="365760" y="1325880"/>
            <a:ext cx="10420004" cy="5029200"/>
          </a:xfrm>
        </p:spPr>
        <p:txBody>
          <a:bodyPr/>
          <a:lstStyle/>
          <a:p>
            <a:r>
              <a:rPr lang="en-US"/>
              <a:t>State of Florida broadens definition of Micromobility Devices under § 316.003 (2025)</a:t>
            </a:r>
          </a:p>
          <a:p>
            <a:pPr lvl="1"/>
            <a:endParaRPr lang="en-US"/>
          </a:p>
          <a:p>
            <a:endParaRPr lang="en-US"/>
          </a:p>
          <a:p>
            <a:endParaRPr lang="en-US"/>
          </a:p>
        </p:txBody>
      </p:sp>
      <p:sp>
        <p:nvSpPr>
          <p:cNvPr id="6" name="AutoShape 2" descr="Photo of floor">
            <a:extLst>
              <a:ext uri="{FF2B5EF4-FFF2-40B4-BE49-F238E27FC236}">
                <a16:creationId xmlns:a16="http://schemas.microsoft.com/office/drawing/2014/main" id="{DD3058D7-675A-31C7-F01B-6A791F79A05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 Placeholder 14">
            <a:extLst>
              <a:ext uri="{FF2B5EF4-FFF2-40B4-BE49-F238E27FC236}">
                <a16:creationId xmlns:a16="http://schemas.microsoft.com/office/drawing/2014/main" id="{DFA56BCA-1712-E74D-E6D1-28FB8C8924BC}"/>
              </a:ext>
            </a:extLst>
          </p:cNvPr>
          <p:cNvSpPr>
            <a:spLocks noGrp="1"/>
          </p:cNvSpPr>
          <p:nvPr>
            <p:ph type="body" sz="quarter" idx="24"/>
          </p:nvPr>
        </p:nvSpPr>
        <p:spPr>
          <a:xfrm>
            <a:off x="365759" y="228600"/>
            <a:ext cx="11636943" cy="640080"/>
          </a:xfrm>
        </p:spPr>
        <p:txBody>
          <a:bodyPr/>
          <a:lstStyle/>
          <a:p>
            <a:r>
              <a:rPr lang="en-US" dirty="0"/>
              <a:t>Micromobility Legislation: State</a:t>
            </a:r>
          </a:p>
        </p:txBody>
      </p:sp>
      <p:graphicFrame>
        <p:nvGraphicFramePr>
          <p:cNvPr id="7" name="Table 6">
            <a:extLst>
              <a:ext uri="{FF2B5EF4-FFF2-40B4-BE49-F238E27FC236}">
                <a16:creationId xmlns:a16="http://schemas.microsoft.com/office/drawing/2014/main" id="{EF63E8F2-B39A-5366-DDC4-CE988A282B7A}"/>
              </a:ext>
            </a:extLst>
          </p:cNvPr>
          <p:cNvGraphicFramePr>
            <a:graphicFrameLocks noGrp="1"/>
          </p:cNvGraphicFramePr>
          <p:nvPr>
            <p:extLst>
              <p:ext uri="{D42A27DB-BD31-4B8C-83A1-F6EECF244321}">
                <p14:modId xmlns:p14="http://schemas.microsoft.com/office/powerpoint/2010/main" val="2806209093"/>
              </p:ext>
            </p:extLst>
          </p:nvPr>
        </p:nvGraphicFramePr>
        <p:xfrm>
          <a:off x="489526" y="2354502"/>
          <a:ext cx="11212947" cy="3708400"/>
        </p:xfrm>
        <a:graphic>
          <a:graphicData uri="http://schemas.openxmlformats.org/drawingml/2006/table">
            <a:tbl>
              <a:tblPr firstRow="1" bandRow="1">
                <a:tableStyleId>{5C22544A-7EE6-4342-B048-85BDC9FD1C3A}</a:tableStyleId>
              </a:tblPr>
              <a:tblGrid>
                <a:gridCol w="3737649">
                  <a:extLst>
                    <a:ext uri="{9D8B030D-6E8A-4147-A177-3AD203B41FA5}">
                      <a16:colId xmlns:a16="http://schemas.microsoft.com/office/drawing/2014/main" val="566932702"/>
                    </a:ext>
                  </a:extLst>
                </a:gridCol>
                <a:gridCol w="3737649">
                  <a:extLst>
                    <a:ext uri="{9D8B030D-6E8A-4147-A177-3AD203B41FA5}">
                      <a16:colId xmlns:a16="http://schemas.microsoft.com/office/drawing/2014/main" val="2617395786"/>
                    </a:ext>
                  </a:extLst>
                </a:gridCol>
                <a:gridCol w="3737649">
                  <a:extLst>
                    <a:ext uri="{9D8B030D-6E8A-4147-A177-3AD203B41FA5}">
                      <a16:colId xmlns:a16="http://schemas.microsoft.com/office/drawing/2014/main" val="1039150000"/>
                    </a:ext>
                  </a:extLst>
                </a:gridCol>
              </a:tblGrid>
              <a:tr h="370840">
                <a:tc>
                  <a:txBody>
                    <a:bodyPr/>
                    <a:lstStyle/>
                    <a:p>
                      <a:r>
                        <a:rPr lang="en-US"/>
                        <a:t>Component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a:t>2024 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a:t>2025 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435120954"/>
                  </a:ext>
                </a:extLst>
              </a:tr>
              <a:tr h="370840">
                <a:tc>
                  <a:txBody>
                    <a:bodyPr/>
                    <a:lstStyle/>
                    <a:p>
                      <a:pPr>
                        <a:buNone/>
                      </a:pPr>
                      <a:r>
                        <a:rPr lang="en-US"/>
                        <a:t>Basic concept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a:t>Shared/rental device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Individual transportation device</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14012961"/>
                  </a:ext>
                </a:extLst>
              </a:tr>
              <a:tr h="370840">
                <a:tc>
                  <a:txBody>
                    <a:bodyPr/>
                    <a:lstStyle/>
                    <a:p>
                      <a:pPr>
                        <a:buNone/>
                      </a:pPr>
                      <a:r>
                        <a:rPr lang="en-US"/>
                        <a:t>Ownership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a:t>Essentially shared/rental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Private OR shared</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13391025"/>
                  </a:ext>
                </a:extLst>
              </a:tr>
              <a:tr h="370840">
                <a:tc>
                  <a:txBody>
                    <a:bodyPr/>
                    <a:lstStyle/>
                    <a:p>
                      <a:pPr>
                        <a:buNone/>
                      </a:pPr>
                      <a:r>
                        <a:rPr lang="en-US"/>
                        <a:t>App reservation 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No</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33338454"/>
                  </a:ext>
                </a:extLst>
              </a:tr>
              <a:tr h="370840">
                <a:tc>
                  <a:txBody>
                    <a:bodyPr/>
                    <a:lstStyle/>
                    <a:p>
                      <a:pPr>
                        <a:buNone/>
                      </a:pPr>
                      <a:r>
                        <a:rPr lang="en-US"/>
                        <a:t>Width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a:t>Not specified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20–36 inches</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98603587"/>
                  </a:ext>
                </a:extLst>
              </a:tr>
              <a:tr h="370840">
                <a:tc>
                  <a:txBody>
                    <a:bodyPr/>
                    <a:lstStyle/>
                    <a:p>
                      <a:pPr>
                        <a:buNone/>
                      </a:pPr>
                      <a:r>
                        <a:rPr lang="en-US"/>
                        <a:t>Weight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a:t>Not specified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50 lbs. or less</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14987641"/>
                  </a:ext>
                </a:extLst>
              </a:tr>
              <a:tr h="370840">
                <a:tc>
                  <a:txBody>
                    <a:bodyPr/>
                    <a:lstStyle/>
                    <a:p>
                      <a:pPr>
                        <a:buNone/>
                      </a:pPr>
                      <a:r>
                        <a:rPr lang="en-US"/>
                        <a:t>Typical speed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a:t>Not specified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Typically, &lt;15 mph</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90192778"/>
                  </a:ext>
                </a:extLst>
              </a:tr>
              <a:tr h="370840">
                <a:tc>
                  <a:txBody>
                    <a:bodyPr/>
                    <a:lstStyle/>
                    <a:p>
                      <a:pPr>
                        <a:buNone/>
                      </a:pPr>
                      <a:r>
                        <a:rPr lang="en-US"/>
                        <a:t>Maximum speed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0"/>
                        <a:t>20 mph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28 mph</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54700486"/>
                  </a:ext>
                </a:extLst>
              </a:tr>
              <a:tr h="370840">
                <a:tc>
                  <a:txBody>
                    <a:bodyPr/>
                    <a:lstStyle/>
                    <a:p>
                      <a:pPr>
                        <a:buNone/>
                      </a:pPr>
                      <a:r>
                        <a:rPr lang="en-US"/>
                        <a:t>E-bikes included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a:t>Not defined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buNone/>
                      </a:pPr>
                      <a:r>
                        <a:rPr lang="en-US" b="1"/>
                        <a:t>Yes</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46055482"/>
                  </a:ext>
                </a:extLst>
              </a:tr>
              <a:tr h="370840">
                <a:tc>
                  <a:txBody>
                    <a:bodyPr/>
                    <a:lstStyle/>
                    <a:p>
                      <a:pPr>
                        <a:buNone/>
                      </a:pPr>
                      <a:r>
                        <a:rPr lang="en-US"/>
                        <a:t>Motorized scooters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buNone/>
                      </a:pPr>
                      <a:r>
                        <a:rPr lang="en-US"/>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buNone/>
                      </a:pPr>
                      <a:r>
                        <a:rPr lang="en-US" b="1"/>
                        <a:t>Yes</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2809102"/>
                  </a:ext>
                </a:extLst>
              </a:tr>
            </a:tbl>
          </a:graphicData>
        </a:graphic>
      </p:graphicFrame>
    </p:spTree>
    <p:extLst>
      <p:ext uri="{BB962C8B-B14F-4D97-AF65-F5344CB8AC3E}">
        <p14:creationId xmlns:p14="http://schemas.microsoft.com/office/powerpoint/2010/main" val="274297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C30CA-0604-6ACF-DA73-C09F89F6F6A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52BA6E5-9CD2-3686-A37C-3DD8235FD663}"/>
              </a:ext>
            </a:extLst>
          </p:cNvPr>
          <p:cNvSpPr>
            <a:spLocks noGrp="1"/>
          </p:cNvSpPr>
          <p:nvPr>
            <p:ph type="sldNum" sz="quarter" idx="10"/>
          </p:nvPr>
        </p:nvSpPr>
        <p:spPr>
          <a:xfrm>
            <a:off x="10301213" y="6363830"/>
            <a:ext cx="1596189" cy="365125"/>
          </a:xfrm>
        </p:spPr>
        <p:txBody>
          <a:bodyPr/>
          <a:lstStyle/>
          <a:p>
            <a:pPr lvl="0"/>
            <a:fld id="{8AAD738B-3ED1-49B2-B8A8-52C1873AA792}" type="slidenum">
              <a:rPr lang="en-US" noProof="0" smtClean="0"/>
              <a:pPr lvl="0"/>
              <a:t>19</a:t>
            </a:fld>
            <a:endParaRPr lang="en-US" noProof="0"/>
          </a:p>
        </p:txBody>
      </p:sp>
      <p:sp>
        <p:nvSpPr>
          <p:cNvPr id="3" name="Text Placeholder 4">
            <a:extLst>
              <a:ext uri="{FF2B5EF4-FFF2-40B4-BE49-F238E27FC236}">
                <a16:creationId xmlns:a16="http://schemas.microsoft.com/office/drawing/2014/main" id="{950AAD5B-5731-6503-4F90-1EE77DA8B7E6}"/>
              </a:ext>
            </a:extLst>
          </p:cNvPr>
          <p:cNvSpPr>
            <a:spLocks noGrp="1"/>
          </p:cNvSpPr>
          <p:nvPr>
            <p:ph type="body" sz="quarter" idx="23"/>
          </p:nvPr>
        </p:nvSpPr>
        <p:spPr>
          <a:xfrm>
            <a:off x="496853" y="1548911"/>
            <a:ext cx="6564718" cy="5029200"/>
          </a:xfrm>
        </p:spPr>
        <p:txBody>
          <a:bodyPr/>
          <a:lstStyle/>
          <a:p>
            <a:r>
              <a:rPr lang="en-US" sz="2000" dirty="0"/>
              <a:t>Required e-bike riders to </a:t>
            </a:r>
            <a:r>
              <a:rPr lang="en-US" sz="2000" b="1" dirty="0"/>
              <a:t>yield to pedestrians</a:t>
            </a:r>
            <a:r>
              <a:rPr lang="en-US" sz="2000" dirty="0"/>
              <a:t> on shared-use paths. </a:t>
            </a:r>
          </a:p>
          <a:p>
            <a:r>
              <a:rPr lang="en-US" sz="2000" dirty="0"/>
              <a:t>Required an </a:t>
            </a:r>
            <a:r>
              <a:rPr lang="en-US" sz="2000" b="1" dirty="0"/>
              <a:t>audible warning</a:t>
            </a:r>
            <a:r>
              <a:rPr lang="en-US" sz="2000" dirty="0"/>
              <a:t> when passing pedestrians. </a:t>
            </a:r>
          </a:p>
          <a:p>
            <a:r>
              <a:rPr lang="en-US" sz="2000" dirty="0"/>
              <a:t>Limited e-bike speeds to </a:t>
            </a:r>
            <a:r>
              <a:rPr lang="en-US" sz="2000" b="1" dirty="0"/>
              <a:t>10 mph within 50 feet of pedestrians</a:t>
            </a:r>
            <a:r>
              <a:rPr lang="en-US" sz="2000" dirty="0"/>
              <a:t> on sidewalks and shared-use paths. </a:t>
            </a:r>
          </a:p>
          <a:p>
            <a:r>
              <a:rPr lang="en-US" sz="2000" dirty="0"/>
              <a:t>Established a </a:t>
            </a:r>
            <a:r>
              <a:rPr lang="en-US" sz="2000" b="1" dirty="0"/>
              <a:t>Micromobility Safety Task Force</a:t>
            </a:r>
            <a:r>
              <a:rPr lang="en-US" sz="2000" dirty="0"/>
              <a:t> to recommend statewide safety improvements. </a:t>
            </a:r>
          </a:p>
          <a:p>
            <a:r>
              <a:rPr lang="en-US" sz="2000" dirty="0"/>
              <a:t>Required statewide </a:t>
            </a:r>
            <a:r>
              <a:rPr lang="en-US" sz="2000" b="1" dirty="0"/>
              <a:t>micromobility crash data collection and reporting</a:t>
            </a:r>
            <a:r>
              <a:rPr lang="en-US" sz="2000" dirty="0"/>
              <a:t>. </a:t>
            </a:r>
          </a:p>
          <a:p>
            <a:r>
              <a:rPr lang="en-US" sz="2000" dirty="0"/>
              <a:t>Violations constituted a </a:t>
            </a:r>
            <a:r>
              <a:rPr lang="en-US" sz="2000" b="1" dirty="0"/>
              <a:t>non-moving violation </a:t>
            </a:r>
            <a:r>
              <a:rPr lang="en-US" sz="2000" dirty="0"/>
              <a:t>with a fine of $30-63 (base penalty and fees under §318.18 )</a:t>
            </a:r>
          </a:p>
          <a:p>
            <a:r>
              <a:rPr lang="en-US" sz="2000" b="1" dirty="0"/>
              <a:t>Vetoed by Governor DeSantis</a:t>
            </a:r>
            <a:r>
              <a:rPr lang="en-US" sz="2000" dirty="0"/>
              <a:t> on </a:t>
            </a:r>
            <a:r>
              <a:rPr lang="en-US" sz="2000" b="1" dirty="0"/>
              <a:t>June 25, 2026</a:t>
            </a:r>
            <a:r>
              <a:rPr lang="en-US" sz="2000" dirty="0"/>
              <a:t>; provisions did </a:t>
            </a:r>
            <a:r>
              <a:rPr lang="en-US" sz="2000" b="1" dirty="0"/>
              <a:t>not</a:t>
            </a:r>
            <a:r>
              <a:rPr lang="en-US" sz="2000" dirty="0"/>
              <a:t> become law. </a:t>
            </a:r>
          </a:p>
          <a:p>
            <a:endParaRPr lang="en-US" sz="2000" dirty="0"/>
          </a:p>
          <a:p>
            <a:pPr lvl="1"/>
            <a:endParaRPr lang="en-US" dirty="0"/>
          </a:p>
        </p:txBody>
      </p:sp>
      <p:sp>
        <p:nvSpPr>
          <p:cNvPr id="11" name="Text Placeholder 10">
            <a:extLst>
              <a:ext uri="{FF2B5EF4-FFF2-40B4-BE49-F238E27FC236}">
                <a16:creationId xmlns:a16="http://schemas.microsoft.com/office/drawing/2014/main" id="{4C0E56A9-9868-995E-7013-9F4A77BD4D51}"/>
              </a:ext>
            </a:extLst>
          </p:cNvPr>
          <p:cNvSpPr>
            <a:spLocks noGrp="1"/>
          </p:cNvSpPr>
          <p:nvPr>
            <p:ph type="body" sz="quarter" idx="24"/>
          </p:nvPr>
        </p:nvSpPr>
        <p:spPr>
          <a:xfrm>
            <a:off x="365760" y="228600"/>
            <a:ext cx="11430000" cy="640080"/>
          </a:xfrm>
        </p:spPr>
        <p:txBody>
          <a:bodyPr/>
          <a:lstStyle/>
          <a:p>
            <a:r>
              <a:rPr lang="en-US" dirty="0"/>
              <a:t>Micromobility Legislation: SB 382 (2026) Vetoed</a:t>
            </a:r>
          </a:p>
        </p:txBody>
      </p:sp>
      <p:sp>
        <p:nvSpPr>
          <p:cNvPr id="6" name="AutoShape 2" descr="Photo of floor">
            <a:extLst>
              <a:ext uri="{FF2B5EF4-FFF2-40B4-BE49-F238E27FC236}">
                <a16:creationId xmlns:a16="http://schemas.microsoft.com/office/drawing/2014/main" id="{A23C4EA5-AA56-6571-E637-030F077AF61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629D"/>
              </a:solidFill>
              <a:effectLst/>
              <a:uLnTx/>
              <a:uFillTx/>
              <a:latin typeface="Arial" panose="020B0604020202020204"/>
              <a:ea typeface="+mn-ea"/>
              <a:cs typeface="+mn-cs"/>
            </a:endParaRPr>
          </a:p>
        </p:txBody>
      </p:sp>
      <p:sp>
        <p:nvSpPr>
          <p:cNvPr id="23" name="Text Placeholder 3">
            <a:extLst>
              <a:ext uri="{FF2B5EF4-FFF2-40B4-BE49-F238E27FC236}">
                <a16:creationId xmlns:a16="http://schemas.microsoft.com/office/drawing/2014/main" id="{942E4CF3-1B4F-DFC0-DA55-498908490519}"/>
              </a:ext>
            </a:extLst>
          </p:cNvPr>
          <p:cNvSpPr txBox="1">
            <a:spLocks/>
          </p:cNvSpPr>
          <p:nvPr/>
        </p:nvSpPr>
        <p:spPr>
          <a:xfrm>
            <a:off x="832584" y="279889"/>
            <a:ext cx="11265408"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000" b="1" i="0" u="none" strike="noStrike" kern="1200" cap="none" spc="-5"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7121EEC7-CE06-0DAA-3F8C-036B7756718D}"/>
              </a:ext>
            </a:extLst>
          </p:cNvPr>
          <p:cNvPicPr>
            <a:picLocks/>
          </p:cNvPicPr>
          <p:nvPr/>
        </p:nvPicPr>
        <p:blipFill>
          <a:blip r:embed="rId3"/>
          <a:stretch>
            <a:fillRect/>
          </a:stretch>
        </p:blipFill>
        <p:spPr>
          <a:xfrm>
            <a:off x="7061571" y="1261524"/>
            <a:ext cx="4642584" cy="4791853"/>
          </a:xfrm>
          <a:prstGeom prst="rect">
            <a:avLst/>
          </a:prstGeom>
        </p:spPr>
      </p:pic>
      <p:sp>
        <p:nvSpPr>
          <p:cNvPr id="2" name="TextBox 1">
            <a:extLst>
              <a:ext uri="{FF2B5EF4-FFF2-40B4-BE49-F238E27FC236}">
                <a16:creationId xmlns:a16="http://schemas.microsoft.com/office/drawing/2014/main" id="{DC1CF5A8-0E45-7120-8437-4ABED8C6F6BE}"/>
              </a:ext>
            </a:extLst>
          </p:cNvPr>
          <p:cNvSpPr txBox="1"/>
          <p:nvPr/>
        </p:nvSpPr>
        <p:spPr>
          <a:xfrm rot="19828408">
            <a:off x="7397780" y="3117340"/>
            <a:ext cx="4247041" cy="1323439"/>
          </a:xfrm>
          <a:prstGeom prst="rect">
            <a:avLst/>
          </a:prstGeom>
          <a:noFill/>
        </p:spPr>
        <p:txBody>
          <a:bodyPr wrap="square" rtlCol="0">
            <a:spAutoFit/>
          </a:bodyPr>
          <a:lstStyle/>
          <a:p>
            <a:r>
              <a:rPr lang="en-US" sz="8000" dirty="0">
                <a:solidFill>
                  <a:srgbClr val="FF0000"/>
                </a:solidFill>
                <a:latin typeface="Walbaum Display Heavy" panose="02070A03090703020303" pitchFamily="18" charset="0"/>
                <a:cs typeface="Biome" panose="020B0502040204020203" pitchFamily="34" charset="0"/>
              </a:rPr>
              <a:t>VETO</a:t>
            </a:r>
          </a:p>
        </p:txBody>
      </p:sp>
    </p:spTree>
    <p:extLst>
      <p:ext uri="{BB962C8B-B14F-4D97-AF65-F5344CB8AC3E}">
        <p14:creationId xmlns:p14="http://schemas.microsoft.com/office/powerpoint/2010/main" val="40066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75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79BEDB-ECE1-B941-B014-2540C9748812}"/>
              </a:ext>
            </a:extLst>
          </p:cNvPr>
          <p:cNvSpPr>
            <a:spLocks noGrp="1"/>
          </p:cNvSpPr>
          <p:nvPr>
            <p:ph type="sldNum" sz="quarter" idx="10"/>
          </p:nvPr>
        </p:nvSpPr>
        <p:spPr/>
        <p:txBody>
          <a:bodyPr/>
          <a:lstStyle/>
          <a:p>
            <a:fld id="{8AAD738B-3ED1-49B2-B8A8-52C1873AA792}" type="slidenum">
              <a:rPr lang="en-US" smtClean="0"/>
              <a:t>20</a:t>
            </a:fld>
            <a:endParaRPr lang="en-US"/>
          </a:p>
        </p:txBody>
      </p:sp>
      <p:graphicFrame>
        <p:nvGraphicFramePr>
          <p:cNvPr id="11" name="Table Placeholder 10">
            <a:extLst>
              <a:ext uri="{FF2B5EF4-FFF2-40B4-BE49-F238E27FC236}">
                <a16:creationId xmlns:a16="http://schemas.microsoft.com/office/drawing/2014/main" id="{34500403-A3DF-D6F1-5659-E7488FD416CC}"/>
              </a:ext>
            </a:extLst>
          </p:cNvPr>
          <p:cNvGraphicFramePr>
            <a:graphicFrameLocks noGrp="1"/>
          </p:cNvGraphicFramePr>
          <p:nvPr>
            <p:ph type="tbl" sz="quarter" idx="16"/>
            <p:extLst>
              <p:ext uri="{D42A27DB-BD31-4B8C-83A1-F6EECF244321}">
                <p14:modId xmlns:p14="http://schemas.microsoft.com/office/powerpoint/2010/main" val="128640332"/>
              </p:ext>
            </p:extLst>
          </p:nvPr>
        </p:nvGraphicFramePr>
        <p:xfrm>
          <a:off x="108859" y="1089785"/>
          <a:ext cx="11974285" cy="5247420"/>
        </p:xfrm>
        <a:graphic>
          <a:graphicData uri="http://schemas.openxmlformats.org/drawingml/2006/table">
            <a:tbl>
              <a:tblPr firstRow="1" bandRow="1">
                <a:tableStyleId>{5C22544A-7EE6-4342-B048-85BDC9FD1C3A}</a:tableStyleId>
              </a:tblPr>
              <a:tblGrid>
                <a:gridCol w="1891146">
                  <a:extLst>
                    <a:ext uri="{9D8B030D-6E8A-4147-A177-3AD203B41FA5}">
                      <a16:colId xmlns:a16="http://schemas.microsoft.com/office/drawing/2014/main" val="1319185527"/>
                    </a:ext>
                  </a:extLst>
                </a:gridCol>
                <a:gridCol w="2404499">
                  <a:extLst>
                    <a:ext uri="{9D8B030D-6E8A-4147-A177-3AD203B41FA5}">
                      <a16:colId xmlns:a16="http://schemas.microsoft.com/office/drawing/2014/main" val="172460134"/>
                    </a:ext>
                  </a:extLst>
                </a:gridCol>
                <a:gridCol w="1954165">
                  <a:extLst>
                    <a:ext uri="{9D8B030D-6E8A-4147-A177-3AD203B41FA5}">
                      <a16:colId xmlns:a16="http://schemas.microsoft.com/office/drawing/2014/main" val="1272072215"/>
                    </a:ext>
                  </a:extLst>
                </a:gridCol>
                <a:gridCol w="5724475">
                  <a:extLst>
                    <a:ext uri="{9D8B030D-6E8A-4147-A177-3AD203B41FA5}">
                      <a16:colId xmlns:a16="http://schemas.microsoft.com/office/drawing/2014/main" val="2899074690"/>
                    </a:ext>
                  </a:extLst>
                </a:gridCol>
              </a:tblGrid>
              <a:tr h="382999">
                <a:tc>
                  <a:txBody>
                    <a:bodyPr/>
                    <a:lstStyle/>
                    <a:p>
                      <a:pPr algn="ctr">
                        <a:buNone/>
                      </a:pPr>
                      <a:r>
                        <a:rPr lang="en-US" sz="1200" u="sng" dirty="0">
                          <a:solidFill>
                            <a:srgbClr val="FF9933"/>
                          </a:solidFill>
                        </a:rPr>
                        <a:t>Jurisdiction</a:t>
                      </a:r>
                    </a:p>
                  </a:txBody>
                  <a:tcPr marL="29009" marR="29009" marT="14504" marB="14504"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a:txBody>
                    <a:bodyPr/>
                    <a:lstStyle/>
                    <a:p>
                      <a:pPr algn="ctr">
                        <a:buNone/>
                      </a:pPr>
                      <a:r>
                        <a:rPr lang="en-US" sz="1200" u="sng" dirty="0">
                          <a:solidFill>
                            <a:srgbClr val="FF9933"/>
                          </a:solidFill>
                        </a:rPr>
                        <a:t>Local E-bike Ordinance</a:t>
                      </a:r>
                    </a:p>
                  </a:txBody>
                  <a:tcPr marL="29009" marR="29009" marT="14504" marB="145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00629D"/>
                    </a:solidFill>
                  </a:tcPr>
                </a:tc>
                <a:tc>
                  <a:txBody>
                    <a:bodyPr/>
                    <a:lstStyle/>
                    <a:p>
                      <a:pPr algn="ctr">
                        <a:buNone/>
                      </a:pPr>
                      <a:r>
                        <a:rPr lang="en-US" sz="1200" u="sng" dirty="0">
                          <a:solidFill>
                            <a:srgbClr val="FF9933"/>
                          </a:solidFill>
                        </a:rPr>
                        <a:t>Speed Limits</a:t>
                      </a:r>
                    </a:p>
                  </a:txBody>
                  <a:tcPr marL="29009" marR="29009" marT="14504" marB="14504"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0629D"/>
                    </a:solidFill>
                  </a:tcPr>
                </a:tc>
                <a:tc>
                  <a:txBody>
                    <a:bodyPr/>
                    <a:lstStyle/>
                    <a:p>
                      <a:pPr algn="ctr">
                        <a:buNone/>
                      </a:pPr>
                      <a:r>
                        <a:rPr lang="en-US" sz="1200" u="sng" dirty="0">
                          <a:solidFill>
                            <a:srgbClr val="FF9933"/>
                          </a:solidFill>
                        </a:rPr>
                        <a:t>Notable Provisions</a:t>
                      </a:r>
                    </a:p>
                  </a:txBody>
                  <a:tcPr marL="29009" marR="29009" marT="14504" marB="14504"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0629D"/>
                    </a:solidFill>
                  </a:tcPr>
                </a:tc>
                <a:extLst>
                  <a:ext uri="{0D108BD9-81ED-4DB2-BD59-A6C34878D82A}">
                    <a16:rowId xmlns:a16="http://schemas.microsoft.com/office/drawing/2014/main" val="656292930"/>
                  </a:ext>
                </a:extLst>
              </a:tr>
              <a:tr h="553385">
                <a:tc>
                  <a:txBody>
                    <a:bodyPr/>
                    <a:lstStyle/>
                    <a:p>
                      <a:pPr>
                        <a:buNone/>
                      </a:pPr>
                      <a:r>
                        <a:rPr lang="en-US" sz="1400" b="1" dirty="0">
                          <a:solidFill>
                            <a:schemeClr val="tx1">
                              <a:lumMod val="75000"/>
                            </a:schemeClr>
                          </a:solidFill>
                        </a:rPr>
                        <a:t>Oviedo</a:t>
                      </a:r>
                      <a:endParaRPr lang="en-US" sz="1400" dirty="0">
                        <a:solidFill>
                          <a:schemeClr val="tx1">
                            <a:lumMod val="75000"/>
                          </a:schemeClr>
                        </a:solidFill>
                      </a:endParaRP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r>
                        <a:rPr lang="en-US" sz="1200" dirty="0">
                          <a:solidFill>
                            <a:schemeClr val="tx1">
                              <a:lumMod val="75000"/>
                            </a:schemeClr>
                          </a:solidFill>
                        </a:rPr>
                        <a:t>Currently: Relies on current state laws</a:t>
                      </a:r>
                    </a:p>
                    <a:p>
                      <a:pPr algn="ctr"/>
                      <a:r>
                        <a:rPr lang="en-US" sz="1200" dirty="0">
                          <a:solidFill>
                            <a:srgbClr val="FF0000"/>
                          </a:solidFill>
                        </a:rPr>
                        <a:t>Proposed Ordinance </a:t>
                      </a:r>
                    </a:p>
                  </a:txBody>
                  <a:tcPr anchor="ctr">
                    <a:lnT w="38100" cmpd="sng">
                      <a:noFill/>
                    </a:lnT>
                  </a:tcPr>
                </a:tc>
                <a:tc>
                  <a:txBody>
                    <a:bodyPr/>
                    <a:lstStyle/>
                    <a:p>
                      <a:pPr algn="ctr"/>
                      <a:r>
                        <a:rPr lang="en-US" sz="1200" dirty="0">
                          <a:solidFill>
                            <a:srgbClr val="FF0000"/>
                          </a:solidFill>
                        </a:rPr>
                        <a:t>10 MPH </a:t>
                      </a:r>
                    </a:p>
                    <a:p>
                      <a:pPr algn="ctr"/>
                      <a:r>
                        <a:rPr lang="en-US" sz="1200" dirty="0">
                          <a:solidFill>
                            <a:srgbClr val="FF0000"/>
                          </a:solidFill>
                        </a:rPr>
                        <a:t>on sidewalks and shared-use paths </a:t>
                      </a:r>
                    </a:p>
                  </a:txBody>
                  <a:tcPr/>
                </a:tc>
                <a:tc>
                  <a:txBody>
                    <a:bodyPr/>
                    <a:lstStyle/>
                    <a:p>
                      <a:pPr algn="l"/>
                      <a:r>
                        <a:rPr lang="en-US" sz="1200" b="0" dirty="0">
                          <a:solidFill>
                            <a:schemeClr val="tx1">
                              <a:lumMod val="75000"/>
                            </a:schemeClr>
                          </a:solidFill>
                        </a:rPr>
                        <a:t>Reckless operation leads to a UTC fine of $116;</a:t>
                      </a:r>
                    </a:p>
                    <a:p>
                      <a:pPr algn="l"/>
                      <a:r>
                        <a:rPr lang="en-US" sz="1200" b="0" dirty="0">
                          <a:solidFill>
                            <a:schemeClr val="tx1">
                              <a:lumMod val="75000"/>
                            </a:schemeClr>
                          </a:solidFill>
                        </a:rPr>
                        <a:t>If under age 14, parents can be cited</a:t>
                      </a:r>
                    </a:p>
                    <a:p>
                      <a:pPr algn="l"/>
                      <a:r>
                        <a:rPr lang="en-US" sz="1200" b="0" dirty="0">
                          <a:solidFill>
                            <a:srgbClr val="FF0000"/>
                          </a:solidFill>
                        </a:rPr>
                        <a:t>Proposed: 10 MPH on sidewalks/shared use paths. Pedestrians would have priority. Helmets required for under age 16. Escalating penalties $50-250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27756757"/>
                  </a:ext>
                </a:extLst>
              </a:tr>
              <a:tr h="703839">
                <a:tc>
                  <a:txBody>
                    <a:bodyPr/>
                    <a:lstStyle/>
                    <a:p>
                      <a:pPr>
                        <a:buNone/>
                      </a:pPr>
                      <a:r>
                        <a:rPr lang="en-US" sz="1400" b="1">
                          <a:solidFill>
                            <a:schemeClr val="tx1">
                              <a:lumMod val="75000"/>
                            </a:schemeClr>
                          </a:solidFill>
                        </a:rPr>
                        <a:t>Orlando</a:t>
                      </a:r>
                      <a:endParaRPr lang="en-US" sz="1400">
                        <a:solidFill>
                          <a:schemeClr val="tx1">
                            <a:lumMod val="75000"/>
                          </a:schemeClr>
                        </a:solidFill>
                      </a:endParaRP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buNone/>
                      </a:pPr>
                      <a:r>
                        <a:rPr lang="en-US" sz="1200" b="0" dirty="0">
                          <a:solidFill>
                            <a:schemeClr val="tx1">
                              <a:lumMod val="75000"/>
                            </a:schemeClr>
                          </a:solidFill>
                        </a:rPr>
                        <a:t>Yes (2021)</a:t>
                      </a:r>
                    </a:p>
                    <a:p>
                      <a:pPr algn="ctr">
                        <a:buNone/>
                      </a:pPr>
                      <a:r>
                        <a:rPr lang="en-US" sz="1200" b="0" i="0" dirty="0">
                          <a:solidFill>
                            <a:schemeClr val="tx1">
                              <a:lumMod val="75000"/>
                            </a:schemeClr>
                          </a:solidFill>
                        </a:rPr>
                        <a:t>Chapter 10; Ord. 2021-79</a:t>
                      </a:r>
                    </a:p>
                    <a:p>
                      <a:pPr algn="ctr">
                        <a:buNone/>
                      </a:pPr>
                      <a:r>
                        <a:rPr lang="en-US" sz="1200" b="0" dirty="0">
                          <a:solidFill>
                            <a:srgbClr val="FF0000"/>
                          </a:solidFill>
                        </a:rPr>
                        <a:t>Considering new Ordinance </a:t>
                      </a:r>
                    </a:p>
                  </a:txBody>
                  <a:tcPr anchor="ctr"/>
                </a:tc>
                <a:tc>
                  <a:txBody>
                    <a:bodyPr/>
                    <a:lstStyle/>
                    <a:p>
                      <a:pPr algn="ctr"/>
                      <a:endParaRPr lang="en-US" sz="1200" dirty="0">
                        <a:solidFill>
                          <a:schemeClr val="tx1">
                            <a:lumMod val="75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lumMod val="75000"/>
                            </a:schemeClr>
                          </a:solidFill>
                        </a:rPr>
                        <a:t>Currently has regulated shared micromobility program, parking, operating zones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Proposed ordinance language not yet available</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48695519"/>
                  </a:ext>
                </a:extLst>
              </a:tr>
              <a:tr h="513881">
                <a:tc>
                  <a:txBody>
                    <a:bodyPr/>
                    <a:lstStyle/>
                    <a:p>
                      <a:pPr>
                        <a:buNone/>
                      </a:pPr>
                      <a:r>
                        <a:rPr lang="en-US" sz="1400" b="1" dirty="0">
                          <a:solidFill>
                            <a:schemeClr val="tx1">
                              <a:lumMod val="75000"/>
                            </a:schemeClr>
                          </a:solidFill>
                        </a:rPr>
                        <a:t>Ocoee</a:t>
                      </a: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lumMod val="75000"/>
                            </a:schemeClr>
                          </a:solidFill>
                        </a:rPr>
                        <a:t>Yes (2026)</a:t>
                      </a:r>
                    </a:p>
                    <a:p>
                      <a:pPr algn="ctr"/>
                      <a:r>
                        <a:rPr lang="en-US" sz="1200" b="0" i="1" dirty="0">
                          <a:solidFill>
                            <a:schemeClr val="tx1">
                              <a:lumMod val="75000"/>
                            </a:schemeClr>
                          </a:solidFill>
                        </a:rPr>
                        <a:t>Chapter 153, Art. V</a:t>
                      </a:r>
                    </a:p>
                  </a:txBody>
                  <a:tcPr anchor="ctr"/>
                </a:tc>
                <a:tc>
                  <a:txBody>
                    <a:bodyPr/>
                    <a:lstStyle/>
                    <a:p>
                      <a:pPr algn="ctr"/>
                      <a:r>
                        <a:rPr lang="en-US" sz="1200" b="0" dirty="0">
                          <a:solidFill>
                            <a:schemeClr val="tx1">
                              <a:lumMod val="75000"/>
                            </a:schemeClr>
                          </a:solidFill>
                        </a:rPr>
                        <a:t>10 MPH </a:t>
                      </a:r>
                    </a:p>
                    <a:p>
                      <a:pPr algn="ctr"/>
                      <a:r>
                        <a:rPr lang="en-US" sz="1200" b="0" dirty="0">
                          <a:solidFill>
                            <a:schemeClr val="tx1">
                              <a:lumMod val="75000"/>
                            </a:schemeClr>
                          </a:solidFill>
                        </a:rPr>
                        <a:t>on sidewalks and shared-use paths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lumMod val="75000"/>
                            </a:schemeClr>
                          </a:solidFill>
                        </a:rPr>
                        <a:t>Speed limits, yielding, lighting, reckless operation, local fine of $164</a:t>
                      </a:r>
                    </a:p>
                    <a:p>
                      <a:pPr algn="l"/>
                      <a:endParaRPr lang="en-US" sz="1200" b="0">
                        <a:solidFill>
                          <a:schemeClr val="tx1">
                            <a:lumMod val="75000"/>
                          </a:schemeClr>
                        </a:solidFill>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31378391"/>
                  </a:ext>
                </a:extLst>
              </a:tr>
              <a:tr h="0">
                <a:tc>
                  <a:txBody>
                    <a:bodyPr/>
                    <a:lstStyle/>
                    <a:p>
                      <a:pPr>
                        <a:buNone/>
                      </a:pPr>
                      <a:r>
                        <a:rPr lang="en-US" sz="1400" b="1" dirty="0">
                          <a:solidFill>
                            <a:schemeClr val="tx1">
                              <a:lumMod val="75000"/>
                            </a:schemeClr>
                          </a:solidFill>
                        </a:rPr>
                        <a:t>Winter Garden</a:t>
                      </a: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lumMod val="75000"/>
                            </a:schemeClr>
                          </a:solidFill>
                        </a:rPr>
                        <a:t>Yes (2026)</a:t>
                      </a:r>
                    </a:p>
                    <a:p>
                      <a:pPr algn="ctr"/>
                      <a:r>
                        <a:rPr lang="en-US" sz="1200" b="0" i="1">
                          <a:solidFill>
                            <a:schemeClr val="tx1">
                              <a:lumMod val="75000"/>
                            </a:schemeClr>
                          </a:solidFill>
                        </a:rPr>
                        <a:t>Ord. 26-05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lumMod val="75000"/>
                            </a:schemeClr>
                          </a:solidFill>
                        </a:rPr>
                        <a:t>10 MPH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lumMod val="75000"/>
                            </a:schemeClr>
                          </a:solidFill>
                        </a:rPr>
                        <a:t>on sidewalks and shared-use paths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lumMod val="75000"/>
                            </a:schemeClr>
                          </a:solidFill>
                        </a:rPr>
                        <a:t>Age limit 15, speed limits, yielding, ID, Speed limits, local fine of $100 as civil penalty for violations; UTC for state law violations; parents/guardians can be responsible for minors' penalties</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30771216"/>
                  </a:ext>
                </a:extLst>
              </a:tr>
              <a:tr h="1234502">
                <a:tc>
                  <a:txBody>
                    <a:bodyPr/>
                    <a:lstStyle/>
                    <a:p>
                      <a:pPr>
                        <a:buNone/>
                      </a:pPr>
                      <a:r>
                        <a:rPr lang="en-US" sz="1400" b="1" dirty="0">
                          <a:solidFill>
                            <a:schemeClr val="tx1">
                              <a:lumMod val="75000"/>
                            </a:schemeClr>
                          </a:solidFill>
                        </a:rPr>
                        <a:t>Winter Park</a:t>
                      </a:r>
                      <a:endParaRPr lang="en-US" sz="1400" dirty="0">
                        <a:solidFill>
                          <a:schemeClr val="tx1">
                            <a:lumMod val="75000"/>
                          </a:schemeClr>
                        </a:solidFill>
                      </a:endParaRP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r>
                        <a:rPr lang="en-US" sz="1200" dirty="0">
                          <a:solidFill>
                            <a:schemeClr val="tx1">
                              <a:lumMod val="75000"/>
                            </a:schemeClr>
                          </a:solidFill>
                        </a:rPr>
                        <a:t>Yes (2021):</a:t>
                      </a:r>
                    </a:p>
                    <a:p>
                      <a:pPr algn="ctr"/>
                      <a:r>
                        <a:rPr lang="en-US" sz="1200" dirty="0">
                          <a:solidFill>
                            <a:schemeClr val="tx1">
                              <a:lumMod val="75000"/>
                            </a:schemeClr>
                          </a:solidFill>
                        </a:rPr>
                        <a:t> </a:t>
                      </a:r>
                      <a:r>
                        <a:rPr lang="en-US" sz="1200" b="0" i="1" dirty="0">
                          <a:solidFill>
                            <a:schemeClr val="tx1">
                              <a:lumMod val="75000"/>
                            </a:schemeClr>
                          </a:solidFill>
                        </a:rPr>
                        <a:t>Ord. 3195-21</a:t>
                      </a:r>
                    </a:p>
                    <a:p>
                      <a:pPr algn="ctr"/>
                      <a:r>
                        <a:rPr lang="en-US" sz="1200" b="1" i="1" dirty="0">
                          <a:solidFill>
                            <a:schemeClr val="tx1">
                              <a:lumMod val="75000"/>
                            </a:schemeClr>
                          </a:solidFill>
                        </a:rPr>
                        <a:t>Ord. 3376-26</a:t>
                      </a:r>
                    </a:p>
                    <a:p>
                      <a:pPr algn="ctr"/>
                      <a:r>
                        <a:rPr lang="en-US" sz="1200" b="1" dirty="0">
                          <a:solidFill>
                            <a:schemeClr val="tx1">
                              <a:lumMod val="75000"/>
                            </a:schemeClr>
                          </a:solidFill>
                        </a:rPr>
                        <a:t>Second reading 9/23/26: Approved</a:t>
                      </a:r>
                    </a:p>
                  </a:txBody>
                  <a:tcPr anchor="ctr"/>
                </a:tc>
                <a:tc>
                  <a:txBody>
                    <a:bodyPr/>
                    <a:lstStyle/>
                    <a:p>
                      <a:pPr algn="ctr"/>
                      <a:endParaRPr lang="en-US" sz="1200" b="0" dirty="0">
                        <a:solidFill>
                          <a:schemeClr val="tx1">
                            <a:lumMod val="75000"/>
                          </a:schemeClr>
                        </a:solidFill>
                      </a:endParaRPr>
                    </a:p>
                  </a:txBody>
                  <a:tcPr/>
                </a:tc>
                <a:tc>
                  <a:txBody>
                    <a:bodyPr/>
                    <a:lstStyle/>
                    <a:p>
                      <a:pPr algn="l"/>
                      <a:r>
                        <a:rPr lang="en-US" sz="1200" b="0" dirty="0">
                          <a:solidFill>
                            <a:schemeClr val="tx1">
                              <a:lumMod val="75000"/>
                            </a:schemeClr>
                          </a:solidFill>
                        </a:rPr>
                        <a:t>E-device rentals are prohibited. Trails and Parks rules. </a:t>
                      </a:r>
                      <a:r>
                        <a:rPr lang="en-US" sz="1200" b="1" dirty="0">
                          <a:solidFill>
                            <a:schemeClr val="tx1">
                              <a:lumMod val="75000"/>
                            </a:schemeClr>
                          </a:solidFill>
                        </a:rPr>
                        <a:t>City approved safety course completion required to operate for those under age 16. Sidewalk restriction in Central Business District, Hannibal Square District, Orange Avenue District. Parked devices may not obstruct the ROW. Possible impoundment. Election of completion of safety course for 1</a:t>
                      </a:r>
                      <a:r>
                        <a:rPr lang="en-US" sz="1200" b="1" baseline="30000" dirty="0">
                          <a:solidFill>
                            <a:schemeClr val="tx1">
                              <a:lumMod val="75000"/>
                            </a:schemeClr>
                          </a:solidFill>
                        </a:rPr>
                        <a:t>st</a:t>
                      </a:r>
                      <a:r>
                        <a:rPr lang="en-US" sz="1200" b="1" dirty="0">
                          <a:solidFill>
                            <a:schemeClr val="tx1">
                              <a:lumMod val="75000"/>
                            </a:schemeClr>
                          </a:solidFill>
                        </a:rPr>
                        <a:t> violation with fines ranging from $25-45. Parents responsible for fines of minors. </a:t>
                      </a:r>
                      <a:endParaRPr lang="en-US" sz="1200" b="0" dirty="0">
                        <a:solidFill>
                          <a:schemeClr val="tx1">
                            <a:lumMod val="75000"/>
                          </a:schemeClr>
                        </a:solidFill>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3066922"/>
                  </a:ext>
                </a:extLst>
              </a:tr>
              <a:tr h="788562">
                <a:tc>
                  <a:txBody>
                    <a:bodyPr/>
                    <a:lstStyle/>
                    <a:p>
                      <a:pPr>
                        <a:buNone/>
                      </a:pPr>
                      <a:r>
                        <a:rPr lang="en-US" sz="1400" b="1">
                          <a:solidFill>
                            <a:schemeClr val="tx1">
                              <a:lumMod val="75000"/>
                            </a:schemeClr>
                          </a:solidFill>
                        </a:rPr>
                        <a:t>Daytona Beach</a:t>
                      </a:r>
                    </a:p>
                  </a:txBody>
                  <a:tcPr marL="29009" marR="29009" marT="14504" marB="14504"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200" b="0" dirty="0">
                          <a:solidFill>
                            <a:schemeClr val="tx1">
                              <a:lumMod val="75000"/>
                            </a:schemeClr>
                          </a:solidFill>
                        </a:rPr>
                        <a:t>Yes (2026)</a:t>
                      </a:r>
                    </a:p>
                  </a:txBody>
                  <a:tcPr anchor="ctr">
                    <a:lnB w="12700" cap="flat" cmpd="sng" algn="ctr">
                      <a:solidFill>
                        <a:schemeClr val="tx1"/>
                      </a:solidFill>
                      <a:prstDash val="solid"/>
                      <a:round/>
                      <a:headEnd type="none" w="med" len="med"/>
                      <a:tailEnd type="none" w="med" len="med"/>
                    </a:lnB>
                  </a:tcPr>
                </a:tc>
                <a:tc>
                  <a:txBody>
                    <a:bodyPr/>
                    <a:lstStyle/>
                    <a:p>
                      <a:pPr algn="ctr"/>
                      <a:endParaRPr lang="en-US" sz="1200" dirty="0">
                        <a:solidFill>
                          <a:schemeClr val="tx1">
                            <a:lumMod val="75000"/>
                          </a:schemeClr>
                        </a:solidFill>
                      </a:endParaRPr>
                    </a:p>
                  </a:txBody>
                  <a:tcPr>
                    <a:lnB w="12700" cap="flat" cmpd="sng" algn="ctr">
                      <a:solidFill>
                        <a:schemeClr val="tx1"/>
                      </a:solidFill>
                      <a:prstDash val="solid"/>
                      <a:round/>
                      <a:headEnd type="none" w="med" len="med"/>
                      <a:tailEnd type="none" w="med" len="med"/>
                    </a:lnB>
                  </a:tcPr>
                </a:tc>
                <a:tc>
                  <a:txBody>
                    <a:bodyPr/>
                    <a:lstStyle/>
                    <a:p>
                      <a:pPr lvl="0" algn="l"/>
                      <a:r>
                        <a:rPr lang="en-US" sz="1200" b="0" dirty="0">
                          <a:solidFill>
                            <a:schemeClr val="tx1">
                              <a:lumMod val="75000"/>
                            </a:schemeClr>
                          </a:solidFill>
                        </a:rPr>
                        <a:t>Class I,II on roadways &amp; sidewalks,5 MPH speed near schools, crosswalks &amp; intersections, yielding, Minimum age: 11 on roadways &amp; sidewalks, ID, No modifying, racing, reckless riding, towing or unsafe passenger; Civil fines: $100, $200 Impound fee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9449220"/>
                  </a:ext>
                </a:extLst>
              </a:tr>
            </a:tbl>
          </a:graphicData>
        </a:graphic>
      </p:graphicFrame>
      <p:sp>
        <p:nvSpPr>
          <p:cNvPr id="8" name="Text Placeholder 7">
            <a:extLst>
              <a:ext uri="{FF2B5EF4-FFF2-40B4-BE49-F238E27FC236}">
                <a16:creationId xmlns:a16="http://schemas.microsoft.com/office/drawing/2014/main" id="{4CDA9455-842E-D130-D3EF-0A1A8279D406}"/>
              </a:ext>
            </a:extLst>
          </p:cNvPr>
          <p:cNvSpPr>
            <a:spLocks noGrp="1"/>
          </p:cNvSpPr>
          <p:nvPr>
            <p:ph type="body" sz="quarter" idx="17"/>
          </p:nvPr>
        </p:nvSpPr>
        <p:spPr>
          <a:prstGeom prst="rect">
            <a:avLst/>
          </a:prstGeom>
        </p:spPr>
        <p:txBody>
          <a:bodyPr/>
          <a:lstStyle/>
          <a:p>
            <a:endParaRPr lang="en-US"/>
          </a:p>
          <a:p>
            <a:endParaRPr lang="en-US"/>
          </a:p>
        </p:txBody>
      </p:sp>
      <p:cxnSp>
        <p:nvCxnSpPr>
          <p:cNvPr id="9" name="Straight Connector 8">
            <a:extLst>
              <a:ext uri="{FF2B5EF4-FFF2-40B4-BE49-F238E27FC236}">
                <a16:creationId xmlns:a16="http://schemas.microsoft.com/office/drawing/2014/main" id="{63B06FFC-B822-D9D4-87F9-16C97D96374F}"/>
              </a:ext>
            </a:extLst>
          </p:cNvPr>
          <p:cNvCxnSpPr>
            <a:cxnSpLocks/>
          </p:cNvCxnSpPr>
          <p:nvPr/>
        </p:nvCxnSpPr>
        <p:spPr>
          <a:xfrm>
            <a:off x="108859" y="1461117"/>
            <a:ext cx="11974283" cy="0"/>
          </a:xfrm>
          <a:prstGeom prst="line">
            <a:avLst/>
          </a:prstGeom>
          <a:ln w="57150">
            <a:solidFill>
              <a:srgbClr val="0097DA"/>
            </a:solidFill>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B9889B48-CE15-1DF7-3F34-0E7B99789FD8}"/>
              </a:ext>
            </a:extLst>
          </p:cNvPr>
          <p:cNvSpPr txBox="1"/>
          <p:nvPr/>
        </p:nvSpPr>
        <p:spPr>
          <a:xfrm>
            <a:off x="239483" y="195506"/>
            <a:ext cx="11553587" cy="6463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Micromobility Legislation: Other Local Gov’ts</a:t>
            </a:r>
          </a:p>
        </p:txBody>
      </p:sp>
      <p:cxnSp>
        <p:nvCxnSpPr>
          <p:cNvPr id="3" name="Straight Connector 2">
            <a:extLst>
              <a:ext uri="{FF2B5EF4-FFF2-40B4-BE49-F238E27FC236}">
                <a16:creationId xmlns:a16="http://schemas.microsoft.com/office/drawing/2014/main" id="{D3219AB0-661D-B502-7314-B0B202A07EE3}"/>
              </a:ext>
            </a:extLst>
          </p:cNvPr>
          <p:cNvCxnSpPr>
            <a:cxnSpLocks/>
          </p:cNvCxnSpPr>
          <p:nvPr/>
        </p:nvCxnSpPr>
        <p:spPr>
          <a:xfrm>
            <a:off x="-170268" y="1089785"/>
            <a:ext cx="12416922" cy="7177"/>
          </a:xfrm>
          <a:prstGeom prst="line">
            <a:avLst/>
          </a:prstGeom>
          <a:ln w="57150">
            <a:solidFill>
              <a:schemeClr val="bg1"/>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76113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1CAD3-5233-82DA-E0C5-EF3FF611869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7FC0A7-1E7C-2FCF-9CC5-2DD89173AAEE}"/>
              </a:ext>
            </a:extLst>
          </p:cNvPr>
          <p:cNvSpPr>
            <a:spLocks noGrp="1"/>
          </p:cNvSpPr>
          <p:nvPr>
            <p:ph type="sldNum" sz="quarter" idx="10"/>
          </p:nvPr>
        </p:nvSpPr>
        <p:spPr/>
        <p:txBody>
          <a:bodyPr/>
          <a:lstStyle/>
          <a:p>
            <a:fld id="{8AAD738B-3ED1-49B2-B8A8-52C1873AA792}" type="slidenum">
              <a:rPr lang="en-US" smtClean="0"/>
              <a:t>21</a:t>
            </a:fld>
            <a:endParaRPr lang="en-US"/>
          </a:p>
        </p:txBody>
      </p:sp>
      <p:graphicFrame>
        <p:nvGraphicFramePr>
          <p:cNvPr id="11" name="Table Placeholder 10">
            <a:extLst>
              <a:ext uri="{FF2B5EF4-FFF2-40B4-BE49-F238E27FC236}">
                <a16:creationId xmlns:a16="http://schemas.microsoft.com/office/drawing/2014/main" id="{EE4FD30F-EB11-D89D-F1B0-A243D6DDD44A}"/>
              </a:ext>
            </a:extLst>
          </p:cNvPr>
          <p:cNvGraphicFramePr>
            <a:graphicFrameLocks noGrp="1"/>
          </p:cNvGraphicFramePr>
          <p:nvPr>
            <p:ph type="tbl" sz="quarter" idx="16"/>
            <p:extLst>
              <p:ext uri="{D42A27DB-BD31-4B8C-83A1-F6EECF244321}">
                <p14:modId xmlns:p14="http://schemas.microsoft.com/office/powerpoint/2010/main" val="3142497518"/>
              </p:ext>
            </p:extLst>
          </p:nvPr>
        </p:nvGraphicFramePr>
        <p:xfrm>
          <a:off x="474773" y="1391495"/>
          <a:ext cx="11136761" cy="4816318"/>
        </p:xfrm>
        <a:graphic>
          <a:graphicData uri="http://schemas.openxmlformats.org/drawingml/2006/table">
            <a:tbl>
              <a:tblPr firstRow="1" bandRow="1">
                <a:tableStyleId>{5C22544A-7EE6-4342-B048-85BDC9FD1C3A}</a:tableStyleId>
              </a:tblPr>
              <a:tblGrid>
                <a:gridCol w="1869149">
                  <a:extLst>
                    <a:ext uri="{9D8B030D-6E8A-4147-A177-3AD203B41FA5}">
                      <a16:colId xmlns:a16="http://schemas.microsoft.com/office/drawing/2014/main" val="1319185527"/>
                    </a:ext>
                  </a:extLst>
                </a:gridCol>
                <a:gridCol w="2120503">
                  <a:extLst>
                    <a:ext uri="{9D8B030D-6E8A-4147-A177-3AD203B41FA5}">
                      <a16:colId xmlns:a16="http://schemas.microsoft.com/office/drawing/2014/main" val="172460134"/>
                    </a:ext>
                  </a:extLst>
                </a:gridCol>
                <a:gridCol w="1643457">
                  <a:extLst>
                    <a:ext uri="{9D8B030D-6E8A-4147-A177-3AD203B41FA5}">
                      <a16:colId xmlns:a16="http://schemas.microsoft.com/office/drawing/2014/main" val="1272072215"/>
                    </a:ext>
                  </a:extLst>
                </a:gridCol>
                <a:gridCol w="5503652">
                  <a:extLst>
                    <a:ext uri="{9D8B030D-6E8A-4147-A177-3AD203B41FA5}">
                      <a16:colId xmlns:a16="http://schemas.microsoft.com/office/drawing/2014/main" val="2899074690"/>
                    </a:ext>
                  </a:extLst>
                </a:gridCol>
              </a:tblGrid>
              <a:tr h="318688">
                <a:tc>
                  <a:txBody>
                    <a:bodyPr/>
                    <a:lstStyle/>
                    <a:p>
                      <a:pPr algn="ctr">
                        <a:buNone/>
                      </a:pPr>
                      <a:r>
                        <a:rPr lang="en-US" sz="1200" u="sng" dirty="0">
                          <a:solidFill>
                            <a:srgbClr val="FF9933"/>
                          </a:solidFill>
                        </a:rPr>
                        <a:t>Jurisdiction</a:t>
                      </a:r>
                    </a:p>
                  </a:txBody>
                  <a:tcPr marL="29009" marR="29009" marT="14504" marB="14504"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1"/>
                    </a:solidFill>
                  </a:tcPr>
                </a:tc>
                <a:tc>
                  <a:txBody>
                    <a:bodyPr/>
                    <a:lstStyle/>
                    <a:p>
                      <a:pPr algn="ctr">
                        <a:buNone/>
                      </a:pPr>
                      <a:r>
                        <a:rPr lang="en-US" sz="1200" u="sng" dirty="0">
                          <a:solidFill>
                            <a:srgbClr val="FF9933"/>
                          </a:solidFill>
                        </a:rPr>
                        <a:t>Local E-bike </a:t>
                      </a:r>
                    </a:p>
                    <a:p>
                      <a:pPr algn="ctr">
                        <a:buNone/>
                      </a:pPr>
                      <a:r>
                        <a:rPr lang="en-US" sz="1200" u="sng" dirty="0">
                          <a:solidFill>
                            <a:srgbClr val="FF9933"/>
                          </a:solidFill>
                        </a:rPr>
                        <a:t>Ordinance</a:t>
                      </a:r>
                    </a:p>
                  </a:txBody>
                  <a:tcPr marL="29009" marR="29009" marT="14504" marB="14504" anchor="ctr">
                    <a:lnT w="12700" cap="flat" cmpd="sng" algn="ctr">
                      <a:solidFill>
                        <a:schemeClr val="tx1"/>
                      </a:solidFill>
                      <a:prstDash val="solid"/>
                      <a:round/>
                      <a:headEnd type="none" w="med" len="med"/>
                      <a:tailEnd type="none" w="med" len="med"/>
                    </a:lnT>
                    <a:solidFill>
                      <a:schemeClr val="tx1"/>
                    </a:solidFill>
                  </a:tcPr>
                </a:tc>
                <a:tc>
                  <a:txBody>
                    <a:bodyPr/>
                    <a:lstStyle/>
                    <a:p>
                      <a:pPr algn="ctr">
                        <a:buNone/>
                      </a:pPr>
                      <a:r>
                        <a:rPr lang="en-US" sz="1200" u="sng" dirty="0">
                          <a:solidFill>
                            <a:srgbClr val="FF9933"/>
                          </a:solidFill>
                        </a:rPr>
                        <a:t>Speed Limits</a:t>
                      </a:r>
                    </a:p>
                  </a:txBody>
                  <a:tcPr marL="29009" marR="29009" marT="14504" marB="14504" anchor="ctr">
                    <a:lnT w="12700" cap="flat" cmpd="sng" algn="ctr">
                      <a:solidFill>
                        <a:schemeClr val="tx1"/>
                      </a:solidFill>
                      <a:prstDash val="solid"/>
                      <a:round/>
                      <a:headEnd type="none" w="med" len="med"/>
                      <a:tailEnd type="none" w="med" len="med"/>
                    </a:lnT>
                    <a:solidFill>
                      <a:schemeClr val="tx1"/>
                    </a:solidFill>
                  </a:tcPr>
                </a:tc>
                <a:tc>
                  <a:txBody>
                    <a:bodyPr/>
                    <a:lstStyle/>
                    <a:p>
                      <a:pPr algn="ctr">
                        <a:buNone/>
                      </a:pPr>
                      <a:r>
                        <a:rPr lang="en-US" sz="1200" u="sng" dirty="0">
                          <a:solidFill>
                            <a:srgbClr val="FF9933"/>
                          </a:solidFill>
                        </a:rPr>
                        <a:t>Notable Provisions</a:t>
                      </a:r>
                    </a:p>
                  </a:txBody>
                  <a:tcPr marL="29009" marR="29009" marT="14504" marB="14504"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656292930"/>
                  </a:ext>
                </a:extLst>
              </a:tr>
              <a:tr h="801535">
                <a:tc>
                  <a:txBody>
                    <a:bodyPr/>
                    <a:lstStyle/>
                    <a:p>
                      <a:pPr>
                        <a:buNone/>
                      </a:pPr>
                      <a:r>
                        <a:rPr lang="en-US" sz="1400" b="1" dirty="0">
                          <a:solidFill>
                            <a:schemeClr val="tx1">
                              <a:lumMod val="75000"/>
                            </a:schemeClr>
                          </a:solidFill>
                        </a:rPr>
                        <a:t>Cocoa Beach</a:t>
                      </a: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r>
                        <a:rPr lang="en-US" sz="1200" dirty="0">
                          <a:solidFill>
                            <a:schemeClr val="tx1">
                              <a:lumMod val="75000"/>
                            </a:schemeClr>
                          </a:solidFill>
                        </a:rPr>
                        <a:t>Yes (2021)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lumMod val="75000"/>
                            </a:schemeClr>
                          </a:solidFill>
                        </a:rPr>
                        <a:t>Ord. 1700</a:t>
                      </a:r>
                    </a:p>
                    <a:p>
                      <a:pPr algn="ctr"/>
                      <a:endParaRPr lang="en-US" sz="1200" dirty="0">
                        <a:solidFill>
                          <a:schemeClr val="tx1">
                            <a:lumMod val="75000"/>
                          </a:schemeClr>
                        </a:solidFill>
                      </a:endParaRPr>
                    </a:p>
                  </a:txBody>
                  <a:tcPr anchor="ctr"/>
                </a:tc>
                <a:tc>
                  <a:txBody>
                    <a:bodyPr/>
                    <a:lstStyle/>
                    <a:p>
                      <a:pPr algn="ctr"/>
                      <a:r>
                        <a:rPr lang="en-US" sz="1200" dirty="0">
                          <a:solidFill>
                            <a:schemeClr val="tx1">
                              <a:lumMod val="75000"/>
                            </a:schemeClr>
                          </a:solidFill>
                        </a:rPr>
                        <a:t>10 MPH in specified pedestrian/sidewalk areas under current rules</a:t>
                      </a:r>
                    </a:p>
                  </a:txBody>
                  <a:tcPr/>
                </a:tc>
                <a:tc>
                  <a:txBody>
                    <a:bodyPr/>
                    <a:lstStyle/>
                    <a:p>
                      <a:pPr algn="l"/>
                      <a:r>
                        <a:rPr lang="en-US" sz="1200">
                          <a:solidFill>
                            <a:schemeClr val="tx1">
                              <a:lumMod val="75000"/>
                            </a:schemeClr>
                          </a:solidFill>
                        </a:rPr>
                        <a:t>Prohibits micromobility devices in specified areas; regulates bicycles/e-bikes/scooters; parking/obstruction rules; restrictions in CBD, Hannibal Square and Orange Avenue areas</a:t>
                      </a:r>
                      <a:endParaRPr lang="en-US" sz="1200" b="0">
                        <a:solidFill>
                          <a:schemeClr val="tx1">
                            <a:lumMod val="75000"/>
                          </a:schemeClr>
                        </a:solidFill>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81328814"/>
                  </a:ext>
                </a:extLst>
              </a:tr>
              <a:tr h="623416">
                <a:tc>
                  <a:txBody>
                    <a:bodyPr/>
                    <a:lstStyle/>
                    <a:p>
                      <a:pPr>
                        <a:buNone/>
                      </a:pPr>
                      <a:r>
                        <a:rPr lang="en-US" sz="1400" b="1" dirty="0">
                          <a:solidFill>
                            <a:schemeClr val="tx1">
                              <a:lumMod val="75000"/>
                            </a:schemeClr>
                          </a:solidFill>
                        </a:rPr>
                        <a:t>Deltona</a:t>
                      </a: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r>
                        <a:rPr lang="en-US" sz="1200" b="0" dirty="0">
                          <a:solidFill>
                            <a:schemeClr val="tx1">
                              <a:lumMod val="75000"/>
                            </a:schemeClr>
                          </a:solidFill>
                        </a:rPr>
                        <a:t>Yes (2026)</a:t>
                      </a:r>
                    </a:p>
                    <a:p>
                      <a:pPr algn="ctr"/>
                      <a:r>
                        <a:rPr lang="en-US" sz="1200" b="0" dirty="0">
                          <a:solidFill>
                            <a:schemeClr val="tx1">
                              <a:lumMod val="75000"/>
                            </a:schemeClr>
                          </a:solidFill>
                        </a:rPr>
                        <a:t>Ord. 02-2026 – Chapter 66</a:t>
                      </a:r>
                      <a:endParaRPr lang="en-US" sz="1200" b="0" i="1" dirty="0">
                        <a:solidFill>
                          <a:schemeClr val="tx1">
                            <a:lumMod val="75000"/>
                          </a:schemeClr>
                        </a:solidFill>
                      </a:endParaRPr>
                    </a:p>
                  </a:txBody>
                  <a:tcPr anchor="ctr"/>
                </a:tc>
                <a:tc>
                  <a:txBody>
                    <a:bodyPr/>
                    <a:lstStyle/>
                    <a:p>
                      <a:pPr algn="ctr"/>
                      <a:endParaRPr lang="en-US" sz="1200" dirty="0">
                        <a:solidFill>
                          <a:schemeClr val="tx1">
                            <a:lumMod val="75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schemeClr>
                          </a:solidFill>
                        </a:rPr>
                        <a:t>Significant e-bike/e-scooter restrictions</a:t>
                      </a:r>
                      <a:r>
                        <a:rPr lang="en-US" sz="1200" b="0">
                          <a:solidFill>
                            <a:schemeClr val="tx1">
                              <a:lumMod val="75000"/>
                            </a:schemeClr>
                          </a:solidFill>
                        </a:rPr>
                        <a:t>; under-18 restrictions </a:t>
                      </a:r>
                      <a:r>
                        <a:rPr lang="en-US" sz="1200">
                          <a:solidFill>
                            <a:schemeClr val="tx1">
                              <a:lumMod val="75000"/>
                            </a:schemeClr>
                          </a:solidFill>
                        </a:rPr>
                        <a:t>on sidewalks, bike paths &amp; public roadways, rescinded by City Council. City will revisit.</a:t>
                      </a:r>
                    </a:p>
                    <a:p>
                      <a:pPr algn="l"/>
                      <a:endParaRPr lang="en-US" sz="1200" b="0">
                        <a:solidFill>
                          <a:schemeClr val="tx1">
                            <a:lumMod val="75000"/>
                          </a:schemeClr>
                        </a:solidFill>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78900676"/>
                  </a:ext>
                </a:extLst>
              </a:tr>
              <a:tr h="801535">
                <a:tc>
                  <a:txBody>
                    <a:bodyPr/>
                    <a:lstStyle/>
                    <a:p>
                      <a:pPr>
                        <a:buNone/>
                      </a:pPr>
                      <a:r>
                        <a:rPr lang="en-US" sz="1400" b="1" dirty="0">
                          <a:solidFill>
                            <a:schemeClr val="tx1">
                              <a:lumMod val="75000"/>
                            </a:schemeClr>
                          </a:solidFill>
                        </a:rPr>
                        <a:t>Oceola County</a:t>
                      </a:r>
                      <a:endParaRPr lang="en-US" sz="1400" dirty="0">
                        <a:solidFill>
                          <a:schemeClr val="tx1">
                            <a:lumMod val="75000"/>
                          </a:schemeClr>
                        </a:solidFill>
                      </a:endParaRP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r>
                        <a:rPr lang="en-US" sz="1200" dirty="0">
                          <a:solidFill>
                            <a:schemeClr val="tx1">
                              <a:lumMod val="75000"/>
                            </a:schemeClr>
                          </a:solidFill>
                        </a:rPr>
                        <a:t>Yes (2020)</a:t>
                      </a:r>
                    </a:p>
                    <a:p>
                      <a:pPr algn="ctr"/>
                      <a:r>
                        <a:rPr lang="en-US" sz="1200" b="0" dirty="0">
                          <a:solidFill>
                            <a:schemeClr val="tx1">
                              <a:lumMod val="75000"/>
                            </a:schemeClr>
                          </a:solidFill>
                        </a:rPr>
                        <a:t>Ord. 2020-70</a:t>
                      </a:r>
                      <a:endParaRPr lang="en-US" sz="1200" b="0" i="0" dirty="0">
                        <a:solidFill>
                          <a:schemeClr val="tx1">
                            <a:lumMod val="75000"/>
                          </a:schemeClr>
                        </a:solidFill>
                      </a:endParaRPr>
                    </a:p>
                  </a:txBody>
                  <a:tcPr anchor="ctr"/>
                </a:tc>
                <a:tc>
                  <a:txBody>
                    <a:bodyPr/>
                    <a:lstStyle/>
                    <a:p>
                      <a:pPr algn="ctr"/>
                      <a:r>
                        <a:rPr lang="en-US" sz="1200">
                          <a:solidFill>
                            <a:schemeClr val="tx1">
                              <a:lumMod val="75000"/>
                            </a:schemeClr>
                          </a:solidFill>
                        </a:rPr>
                        <a:t>Ordinance </a:t>
                      </a:r>
                      <a:r>
                        <a:rPr lang="en-US" sz="1200" b="0">
                          <a:solidFill>
                            <a:schemeClr val="tx1">
                              <a:lumMod val="75000"/>
                            </a:schemeClr>
                          </a:solidFill>
                        </a:rPr>
                        <a:t>uses 20 MPH </a:t>
                      </a:r>
                      <a:r>
                        <a:rPr lang="en-US" sz="1200">
                          <a:solidFill>
                            <a:schemeClr val="tx1">
                              <a:lumMod val="75000"/>
                            </a:schemeClr>
                          </a:solidFill>
                        </a:rPr>
                        <a:t>for its motorized-scooter definition</a:t>
                      </a:r>
                    </a:p>
                  </a:txBody>
                  <a:tcPr/>
                </a:tc>
                <a:tc>
                  <a:txBody>
                    <a:bodyPr/>
                    <a:lstStyle/>
                    <a:p>
                      <a:pPr algn="l"/>
                      <a:r>
                        <a:rPr lang="en-US" sz="1200">
                          <a:solidFill>
                            <a:schemeClr val="tx1">
                              <a:lumMod val="75000"/>
                            </a:schemeClr>
                          </a:solidFill>
                        </a:rPr>
                        <a:t>Micromobility Ordinance applies to shared-fleets. Engineering study; BCC approval</a:t>
                      </a:r>
                      <a:r>
                        <a:rPr lang="en-US" sz="1200" b="0">
                          <a:solidFill>
                            <a:schemeClr val="tx1">
                              <a:lumMod val="75000"/>
                            </a:schemeClr>
                          </a:solidFill>
                        </a:rPr>
                        <a:t>; 51% community support; designated operating areas; signage; enforcement up to $500/violation or $500/day; </a:t>
                      </a:r>
                      <a:r>
                        <a:rPr lang="en-US" sz="1200">
                          <a:solidFill>
                            <a:schemeClr val="tx1">
                              <a:lumMod val="75000"/>
                            </a:schemeClr>
                          </a:solidFill>
                        </a:rPr>
                        <a:t>removal/impoundment authority</a:t>
                      </a:r>
                      <a:endParaRPr lang="en-US" sz="1200" b="0">
                        <a:solidFill>
                          <a:schemeClr val="tx1">
                            <a:lumMod val="75000"/>
                          </a:schemeClr>
                        </a:solidFill>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27756757"/>
                  </a:ext>
                </a:extLst>
              </a:tr>
              <a:tr h="686265">
                <a:tc>
                  <a:txBody>
                    <a:bodyPr/>
                    <a:lstStyle/>
                    <a:p>
                      <a:pPr>
                        <a:buNone/>
                      </a:pPr>
                      <a:r>
                        <a:rPr lang="en-US" sz="1400" b="1">
                          <a:solidFill>
                            <a:schemeClr val="tx1">
                              <a:lumMod val="75000"/>
                            </a:schemeClr>
                          </a:solidFill>
                        </a:rPr>
                        <a:t>Lake County</a:t>
                      </a:r>
                      <a:endParaRPr lang="en-US" sz="1400">
                        <a:solidFill>
                          <a:schemeClr val="tx1">
                            <a:lumMod val="75000"/>
                          </a:schemeClr>
                        </a:solidFill>
                      </a:endParaRP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buNone/>
                      </a:pPr>
                      <a:r>
                        <a:rPr lang="en-US" sz="1200" b="0" dirty="0">
                          <a:solidFill>
                            <a:schemeClr val="tx1">
                              <a:lumMod val="75000"/>
                            </a:schemeClr>
                          </a:solidFill>
                        </a:rPr>
                        <a:t>N/A</a:t>
                      </a:r>
                    </a:p>
                  </a:txBody>
                  <a:tcPr anchor="ctr"/>
                </a:tc>
                <a:tc>
                  <a:txBody>
                    <a:bodyPr/>
                    <a:lstStyle/>
                    <a:p>
                      <a:pPr algn="ctr"/>
                      <a:endParaRPr lang="en-US" sz="1200" dirty="0">
                        <a:solidFill>
                          <a:schemeClr val="tx1">
                            <a:lumMod val="75000"/>
                          </a:schemeClr>
                        </a:solidFill>
                      </a:endParaRPr>
                    </a:p>
                  </a:txBody>
                  <a:tcPr/>
                </a:tc>
                <a:tc>
                  <a:txBody>
                    <a:bodyPr/>
                    <a:lstStyle/>
                    <a:p>
                      <a:pPr algn="l"/>
                      <a:r>
                        <a:rPr lang="en-US" sz="1200">
                          <a:solidFill>
                            <a:schemeClr val="tx1">
                              <a:lumMod val="75000"/>
                            </a:schemeClr>
                          </a:solidFill>
                        </a:rPr>
                        <a:t>Bicycle/trail provisions exist, but no comprehensive countywide micromobility framework identified. Current code is codified through Ordinance </a:t>
                      </a:r>
                      <a:r>
                        <a:rPr lang="en-US" sz="1200" b="0">
                          <a:solidFill>
                            <a:schemeClr val="tx1">
                              <a:lumMod val="75000"/>
                            </a:schemeClr>
                          </a:solidFill>
                        </a:rPr>
                        <a:t>2026-3, adopted Jan. 20, 2026. </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48695519"/>
                  </a:ext>
                </a:extLst>
              </a:tr>
              <a:tr h="686265">
                <a:tc>
                  <a:txBody>
                    <a:bodyPr/>
                    <a:lstStyle/>
                    <a:p>
                      <a:pPr>
                        <a:buNone/>
                      </a:pPr>
                      <a:r>
                        <a:rPr lang="en-US" sz="1400" b="1">
                          <a:solidFill>
                            <a:schemeClr val="tx1">
                              <a:lumMod val="75000"/>
                            </a:schemeClr>
                          </a:solidFill>
                        </a:rPr>
                        <a:t>Brevard County</a:t>
                      </a:r>
                    </a:p>
                  </a:txBody>
                  <a:tcPr marL="29009" marR="29009" marT="14504" marB="14504" anchor="ctr">
                    <a:lnL w="12700" cap="flat" cmpd="sng" algn="ctr">
                      <a:solidFill>
                        <a:schemeClr val="tx1"/>
                      </a:solidFill>
                      <a:prstDash val="solid"/>
                      <a:round/>
                      <a:headEnd type="none" w="med" len="med"/>
                      <a:tailEnd type="none" w="med" len="med"/>
                    </a:lnL>
                  </a:tcPr>
                </a:tc>
                <a:tc>
                  <a:txBody>
                    <a:bodyPr/>
                    <a:lstStyle/>
                    <a:p>
                      <a:pPr algn="ctr"/>
                      <a:r>
                        <a:rPr lang="en-US" sz="1200">
                          <a:solidFill>
                            <a:schemeClr val="tx1">
                              <a:lumMod val="75000"/>
                            </a:schemeClr>
                          </a:solidFill>
                        </a:rPr>
                        <a:t>N/A</a:t>
                      </a:r>
                    </a:p>
                  </a:txBody>
                  <a:tcPr anchor="ctr"/>
                </a:tc>
                <a:tc>
                  <a:txBody>
                    <a:bodyPr/>
                    <a:lstStyle/>
                    <a:p>
                      <a:pPr algn="ctr"/>
                      <a:endParaRPr lang="en-US" sz="1200" dirty="0">
                        <a:solidFill>
                          <a:schemeClr val="tx1">
                            <a:lumMod val="75000"/>
                          </a:schemeClr>
                        </a:solidFill>
                      </a:endParaRPr>
                    </a:p>
                  </a:txBody>
                  <a:tcPr/>
                </a:tc>
                <a:tc>
                  <a:txBody>
                    <a:bodyPr/>
                    <a:lstStyle/>
                    <a:p>
                      <a:pPr algn="l"/>
                      <a:r>
                        <a:rPr lang="en-US" sz="1200">
                          <a:solidFill>
                            <a:schemeClr val="tx1">
                              <a:lumMod val="75000"/>
                            </a:schemeClr>
                          </a:solidFill>
                        </a:rPr>
                        <a:t>County has bicycle/trail and other transportation regulations, but no comparable comprehensive countywide micromobility ordinance identified. Current code is codified through Ordinance </a:t>
                      </a:r>
                      <a:r>
                        <a:rPr lang="en-US" sz="1200" b="0">
                          <a:solidFill>
                            <a:schemeClr val="tx1">
                              <a:lumMod val="75000"/>
                            </a:schemeClr>
                          </a:solidFill>
                        </a:rPr>
                        <a:t>25-19, adopted Oct. 2, 2025.</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31378391"/>
                  </a:ext>
                </a:extLst>
              </a:tr>
              <a:tr h="763020">
                <a:tc>
                  <a:txBody>
                    <a:bodyPr/>
                    <a:lstStyle/>
                    <a:p>
                      <a:pPr>
                        <a:buNone/>
                      </a:pPr>
                      <a:r>
                        <a:rPr lang="en-US" sz="1400" b="1" dirty="0">
                          <a:solidFill>
                            <a:schemeClr val="tx1">
                              <a:lumMod val="75000"/>
                            </a:schemeClr>
                          </a:solidFill>
                        </a:rPr>
                        <a:t>Seminole County</a:t>
                      </a:r>
                    </a:p>
                  </a:txBody>
                  <a:tcPr marL="29009" marR="29009" marT="14504" marB="14504"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1200" dirty="0">
                          <a:solidFill>
                            <a:schemeClr val="tx1">
                              <a:lumMod val="75000"/>
                            </a:schemeClr>
                          </a:solidFill>
                        </a:rPr>
                        <a:t>N/A</a:t>
                      </a:r>
                    </a:p>
                  </a:txBody>
                  <a:tcPr anchor="ctr">
                    <a:lnB w="12700" cap="flat" cmpd="sng" algn="ctr">
                      <a:solidFill>
                        <a:schemeClr val="tx1"/>
                      </a:solidFill>
                      <a:prstDash val="solid"/>
                      <a:round/>
                      <a:headEnd type="none" w="med" len="med"/>
                      <a:tailEnd type="none" w="med" len="med"/>
                    </a:lnB>
                  </a:tcPr>
                </a:tc>
                <a:tc>
                  <a:txBody>
                    <a:bodyPr/>
                    <a:lstStyle/>
                    <a:p>
                      <a:pPr algn="ctr"/>
                      <a:endParaRPr lang="en-US" sz="1200">
                        <a:solidFill>
                          <a:schemeClr val="tx1">
                            <a:lumMod val="75000"/>
                          </a:schemeClr>
                        </a:solidFill>
                      </a:endParaRPr>
                    </a:p>
                  </a:txBody>
                  <a:tcPr>
                    <a:lnB w="12700" cap="flat" cmpd="sng" algn="ctr">
                      <a:solidFill>
                        <a:schemeClr val="tx1"/>
                      </a:solidFill>
                      <a:prstDash val="solid"/>
                      <a:round/>
                      <a:headEnd type="none" w="med" len="med"/>
                      <a:tailEnd type="none" w="med" len="med"/>
                    </a:lnB>
                  </a:tcPr>
                </a:tc>
                <a:tc>
                  <a:txBody>
                    <a:bodyPr/>
                    <a:lstStyle/>
                    <a:p>
                      <a:pPr algn="l"/>
                      <a:r>
                        <a:rPr lang="en-US" sz="1200" dirty="0">
                          <a:solidFill>
                            <a:schemeClr val="tx1">
                              <a:lumMod val="75000"/>
                            </a:schemeClr>
                          </a:solidFill>
                        </a:rPr>
                        <a:t>Bicycle/trail regulations and planning provisions address micromobility, but no dedicated comprehensive countywide ordinance identified. Current code is codified through Ordinance </a:t>
                      </a:r>
                      <a:r>
                        <a:rPr lang="en-US" sz="1200" b="0" dirty="0">
                          <a:solidFill>
                            <a:schemeClr val="tx1">
                              <a:lumMod val="75000"/>
                            </a:schemeClr>
                          </a:solidFill>
                        </a:rPr>
                        <a:t>2025-25, adopted Nov. 18, 2025</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0771216"/>
                  </a:ext>
                </a:extLst>
              </a:tr>
            </a:tbl>
          </a:graphicData>
        </a:graphic>
      </p:graphicFrame>
      <p:sp>
        <p:nvSpPr>
          <p:cNvPr id="8" name="Text Placeholder 7">
            <a:extLst>
              <a:ext uri="{FF2B5EF4-FFF2-40B4-BE49-F238E27FC236}">
                <a16:creationId xmlns:a16="http://schemas.microsoft.com/office/drawing/2014/main" id="{03511F9C-F676-E382-6F03-78935C7F4B3B}"/>
              </a:ext>
            </a:extLst>
          </p:cNvPr>
          <p:cNvSpPr>
            <a:spLocks noGrp="1"/>
          </p:cNvSpPr>
          <p:nvPr>
            <p:ph type="body" sz="quarter" idx="17"/>
          </p:nvPr>
        </p:nvSpPr>
        <p:spPr>
          <a:prstGeom prst="rect">
            <a:avLst/>
          </a:prstGeom>
        </p:spPr>
        <p:txBody>
          <a:bodyPr/>
          <a:lstStyle/>
          <a:p>
            <a:endParaRPr lang="en-US"/>
          </a:p>
          <a:p>
            <a:endParaRPr lang="en-US"/>
          </a:p>
        </p:txBody>
      </p:sp>
      <p:cxnSp>
        <p:nvCxnSpPr>
          <p:cNvPr id="9" name="Straight Connector 8">
            <a:extLst>
              <a:ext uri="{FF2B5EF4-FFF2-40B4-BE49-F238E27FC236}">
                <a16:creationId xmlns:a16="http://schemas.microsoft.com/office/drawing/2014/main" id="{57B6AABA-1106-2B4E-4173-2C354AD57F49}"/>
              </a:ext>
            </a:extLst>
          </p:cNvPr>
          <p:cNvCxnSpPr>
            <a:cxnSpLocks/>
          </p:cNvCxnSpPr>
          <p:nvPr/>
        </p:nvCxnSpPr>
        <p:spPr>
          <a:xfrm>
            <a:off x="474773" y="1779083"/>
            <a:ext cx="11136761" cy="0"/>
          </a:xfrm>
          <a:prstGeom prst="line">
            <a:avLst/>
          </a:prstGeom>
          <a:ln w="57150">
            <a:solidFill>
              <a:srgbClr val="0097DA"/>
            </a:solidFill>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D90CAAB3-D830-E47E-633B-B65B8EC809DA}"/>
              </a:ext>
            </a:extLst>
          </p:cNvPr>
          <p:cNvSpPr txBox="1"/>
          <p:nvPr/>
        </p:nvSpPr>
        <p:spPr>
          <a:xfrm>
            <a:off x="186025" y="294614"/>
            <a:ext cx="11425509" cy="6463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Micromobility Legislation: Other Local Gov’ts</a:t>
            </a:r>
          </a:p>
        </p:txBody>
      </p:sp>
    </p:spTree>
    <p:extLst>
      <p:ext uri="{BB962C8B-B14F-4D97-AF65-F5344CB8AC3E}">
        <p14:creationId xmlns:p14="http://schemas.microsoft.com/office/powerpoint/2010/main" val="2960344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A2152-D4C9-E8D1-5FC9-3BC6809C024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89E0F56-E3AA-D1F5-F3E3-D698EBFCC2FB}"/>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22</a:t>
            </a:fld>
            <a:endParaRPr lang="en-US"/>
          </a:p>
        </p:txBody>
      </p:sp>
      <p:sp>
        <p:nvSpPr>
          <p:cNvPr id="3" name="Text Placeholder 4">
            <a:extLst>
              <a:ext uri="{FF2B5EF4-FFF2-40B4-BE49-F238E27FC236}">
                <a16:creationId xmlns:a16="http://schemas.microsoft.com/office/drawing/2014/main" id="{1BDA6F62-B8AA-19C5-FA21-A1C899B6918D}"/>
              </a:ext>
            </a:extLst>
          </p:cNvPr>
          <p:cNvSpPr>
            <a:spLocks noGrp="1"/>
          </p:cNvSpPr>
          <p:nvPr>
            <p:ph type="body" sz="quarter" idx="23"/>
          </p:nvPr>
        </p:nvSpPr>
        <p:spPr>
          <a:xfrm>
            <a:off x="365760" y="1325880"/>
            <a:ext cx="11430000" cy="5029200"/>
          </a:xfrm>
        </p:spPr>
        <p:txBody>
          <a:bodyPr/>
          <a:lstStyle/>
          <a:p>
            <a:r>
              <a:rPr lang="en-US" b="1" dirty="0">
                <a:solidFill>
                  <a:schemeClr val="tx1"/>
                </a:solidFill>
              </a:rPr>
              <a:t>Orange County’s role in Micromobility </a:t>
            </a:r>
          </a:p>
          <a:p>
            <a:endParaRPr lang="en-US" sz="900" b="1" dirty="0">
              <a:solidFill>
                <a:schemeClr val="tx1"/>
              </a:solidFill>
            </a:endParaRPr>
          </a:p>
          <a:p>
            <a:pPr lvl="1"/>
            <a:r>
              <a:rPr lang="en-US" dirty="0">
                <a:solidFill>
                  <a:schemeClr val="tx1"/>
                </a:solidFill>
              </a:rPr>
              <a:t>E-Bike Ordinance 2021-31 (2021)</a:t>
            </a:r>
          </a:p>
          <a:p>
            <a:pPr lvl="2"/>
            <a:r>
              <a:rPr lang="en-US" sz="1900" dirty="0">
                <a:solidFill>
                  <a:schemeClr val="tx1"/>
                </a:solidFill>
              </a:rPr>
              <a:t>E-bikes defined; classes 1, 2, 3 permitted, </a:t>
            </a:r>
            <a:r>
              <a:rPr lang="en-US" sz="1900" b="1" dirty="0">
                <a:solidFill>
                  <a:schemeClr val="tx1"/>
                </a:solidFill>
              </a:rPr>
              <a:t>devices treated as bikes</a:t>
            </a:r>
          </a:p>
          <a:p>
            <a:pPr lvl="2"/>
            <a:r>
              <a:rPr lang="en-US" sz="1900" dirty="0">
                <a:solidFill>
                  <a:schemeClr val="tx1"/>
                </a:solidFill>
              </a:rPr>
              <a:t>E-bikes permitted on bike paths, shared use paths, bike lanes, streets, highways, roadways, and shoulders</a:t>
            </a:r>
          </a:p>
          <a:p>
            <a:pPr lvl="2"/>
            <a:r>
              <a:rPr lang="en-US" sz="1900" dirty="0">
                <a:solidFill>
                  <a:schemeClr val="tx1"/>
                </a:solidFill>
              </a:rPr>
              <a:t>Class 3 bikes not permitted on shared paths or county trails</a:t>
            </a:r>
          </a:p>
          <a:p>
            <a:pPr lvl="2"/>
            <a:r>
              <a:rPr lang="en-US" sz="1900" dirty="0">
                <a:solidFill>
                  <a:schemeClr val="tx1"/>
                </a:solidFill>
              </a:rPr>
              <a:t>E-bike users must yield to pedestrians on sidewalks and in crosswalks giving an audible signal to pedestrians before passing</a:t>
            </a:r>
          </a:p>
          <a:p>
            <a:pPr lvl="1"/>
            <a:r>
              <a:rPr lang="en-US" dirty="0">
                <a:solidFill>
                  <a:schemeClr val="tx1"/>
                </a:solidFill>
              </a:rPr>
              <a:t>Micromobility Devices Ordinance 2022-07 (2022)</a:t>
            </a:r>
          </a:p>
          <a:p>
            <a:pPr lvl="2"/>
            <a:r>
              <a:rPr lang="en-US" sz="1900" dirty="0">
                <a:solidFill>
                  <a:schemeClr val="tx1"/>
                </a:solidFill>
              </a:rPr>
              <a:t>Applies only to shared use devices, no regulation of private devices</a:t>
            </a:r>
          </a:p>
          <a:p>
            <a:pPr lvl="2"/>
            <a:r>
              <a:rPr lang="en-US" sz="1900" dirty="0">
                <a:solidFill>
                  <a:schemeClr val="tx1"/>
                </a:solidFill>
              </a:rPr>
              <a:t>E-scooters treated as bikes with same rights and responsibilities</a:t>
            </a:r>
          </a:p>
          <a:p>
            <a:pPr lvl="2"/>
            <a:r>
              <a:rPr lang="en-US" sz="1900" dirty="0">
                <a:solidFill>
                  <a:schemeClr val="tx1"/>
                </a:solidFill>
              </a:rPr>
              <a:t>Devices may not block sidewalks</a:t>
            </a:r>
          </a:p>
          <a:p>
            <a:pPr lvl="2"/>
            <a:r>
              <a:rPr lang="en-US" sz="1900" dirty="0">
                <a:solidFill>
                  <a:schemeClr val="tx1"/>
                </a:solidFill>
              </a:rPr>
              <a:t>Provisions for shared e-devices (up to three companies permitted)</a:t>
            </a:r>
          </a:p>
          <a:p>
            <a:pPr marL="914400" lvl="2" indent="0">
              <a:buNone/>
            </a:pPr>
            <a:endParaRPr lang="en-US" sz="1900" dirty="0"/>
          </a:p>
        </p:txBody>
      </p:sp>
      <p:sp>
        <p:nvSpPr>
          <p:cNvPr id="2" name="Text Placeholder 1">
            <a:extLst>
              <a:ext uri="{FF2B5EF4-FFF2-40B4-BE49-F238E27FC236}">
                <a16:creationId xmlns:a16="http://schemas.microsoft.com/office/drawing/2014/main" id="{8BAC9A4B-7AA4-9359-B9D1-91B2CF026FD3}"/>
              </a:ext>
            </a:extLst>
          </p:cNvPr>
          <p:cNvSpPr>
            <a:spLocks noGrp="1"/>
          </p:cNvSpPr>
          <p:nvPr>
            <p:ph type="body" sz="quarter" idx="24"/>
          </p:nvPr>
        </p:nvSpPr>
        <p:spPr>
          <a:xfrm>
            <a:off x="365760" y="228600"/>
            <a:ext cx="11430000" cy="640080"/>
          </a:xfrm>
        </p:spPr>
        <p:txBody>
          <a:bodyPr/>
          <a:lstStyle/>
          <a:p>
            <a:r>
              <a:rPr lang="en-US" dirty="0"/>
              <a:t>Micromobility Legislation: Orange County</a:t>
            </a:r>
          </a:p>
        </p:txBody>
      </p:sp>
      <p:sp>
        <p:nvSpPr>
          <p:cNvPr id="6" name="AutoShape 2" descr="Photo of floor">
            <a:extLst>
              <a:ext uri="{FF2B5EF4-FFF2-40B4-BE49-F238E27FC236}">
                <a16:creationId xmlns:a16="http://schemas.microsoft.com/office/drawing/2014/main" id="{96E41988-CA0F-DA27-A554-E24FE1CEDDB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ext Placeholder 3">
            <a:extLst>
              <a:ext uri="{FF2B5EF4-FFF2-40B4-BE49-F238E27FC236}">
                <a16:creationId xmlns:a16="http://schemas.microsoft.com/office/drawing/2014/main" id="{0D273D83-9B3E-1B55-6FA2-E943C69B58B3}"/>
              </a:ext>
            </a:extLst>
          </p:cNvPr>
          <p:cNvSpPr txBox="1">
            <a:spLocks/>
          </p:cNvSpPr>
          <p:nvPr/>
        </p:nvSpPr>
        <p:spPr>
          <a:xfrm>
            <a:off x="168442" y="239670"/>
            <a:ext cx="12328358"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4000" b="1" spc="-5">
              <a:solidFill>
                <a:schemeClr val="bg1"/>
              </a:solidFill>
            </a:endParaRPr>
          </a:p>
        </p:txBody>
      </p:sp>
      <p:pic>
        <p:nvPicPr>
          <p:cNvPr id="7" name="Picture 6">
            <a:extLst>
              <a:ext uri="{FF2B5EF4-FFF2-40B4-BE49-F238E27FC236}">
                <a16:creationId xmlns:a16="http://schemas.microsoft.com/office/drawing/2014/main" id="{2B2D83A2-69F5-24FF-6C14-AAB236F8F5B0}"/>
              </a:ext>
            </a:extLst>
          </p:cNvPr>
          <p:cNvPicPr>
            <a:picLocks noChangeAspect="1"/>
          </p:cNvPicPr>
          <p:nvPr/>
        </p:nvPicPr>
        <p:blipFill>
          <a:blip r:embed="rId3"/>
          <a:stretch>
            <a:fillRect/>
          </a:stretch>
        </p:blipFill>
        <p:spPr>
          <a:xfrm>
            <a:off x="8385835" y="1162820"/>
            <a:ext cx="3288889" cy="1401693"/>
          </a:xfrm>
          <a:prstGeom prst="rect">
            <a:avLst/>
          </a:prstGeom>
        </p:spPr>
      </p:pic>
    </p:spTree>
    <p:extLst>
      <p:ext uri="{BB962C8B-B14F-4D97-AF65-F5344CB8AC3E}">
        <p14:creationId xmlns:p14="http://schemas.microsoft.com/office/powerpoint/2010/main" val="920251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9ABF6-6999-41C4-FD17-653F01095E5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55E2967-7F3D-0F2E-A5A0-CD83A364F653}"/>
              </a:ext>
            </a:extLst>
          </p:cNvPr>
          <p:cNvSpPr txBox="1">
            <a:spLocks noGrp="1"/>
          </p:cNvSpPr>
          <p:nvPr>
            <p:ph type="title"/>
          </p:nvPr>
        </p:nvSpPr>
        <p:spPr>
          <a:xfrm>
            <a:off x="365125" y="228599"/>
            <a:ext cx="8686800" cy="640080"/>
          </a:xfrm>
        </p:spPr>
        <p:txBody>
          <a:bodyPr vert="horz" wrap="square" lIns="91440" tIns="0" rIns="91440" bIns="0" rtlCol="0">
            <a:spAutoFit/>
          </a:bodyPr>
          <a:lstStyle/>
          <a:p>
            <a:r>
              <a:rPr lang="en-US" dirty="0"/>
              <a:t>Presentation Outline</a:t>
            </a:r>
          </a:p>
        </p:txBody>
      </p:sp>
      <p:sp>
        <p:nvSpPr>
          <p:cNvPr id="13" name="Text Placeholder 6">
            <a:extLst>
              <a:ext uri="{FF2B5EF4-FFF2-40B4-BE49-F238E27FC236}">
                <a16:creationId xmlns:a16="http://schemas.microsoft.com/office/drawing/2014/main" id="{229E4668-C398-0068-A72A-182FA834551F}"/>
              </a:ext>
            </a:extLst>
          </p:cNvPr>
          <p:cNvSpPr>
            <a:spLocks noGrp="1"/>
          </p:cNvSpPr>
          <p:nvPr>
            <p:ph type="body" idx="1"/>
          </p:nvPr>
        </p:nvSpPr>
        <p:spPr>
          <a:xfrm>
            <a:off x="428142" y="1198093"/>
            <a:ext cx="11430000" cy="5029200"/>
          </a:xfrm>
        </p:spPr>
        <p:txBody>
          <a:bodyPr/>
          <a:lstStyle/>
          <a:p>
            <a:r>
              <a:rPr lang="en-US">
                <a:solidFill>
                  <a:schemeClr val="bg1">
                    <a:lumMod val="65000"/>
                  </a:schemeClr>
                </a:solidFill>
              </a:rPr>
              <a:t>Background and Overview</a:t>
            </a:r>
          </a:p>
          <a:p>
            <a:r>
              <a:rPr lang="en-US">
                <a:solidFill>
                  <a:schemeClr val="bg1">
                    <a:lumMod val="65000"/>
                  </a:schemeClr>
                </a:solidFill>
              </a:rPr>
              <a:t>Public Awareness and Concerns</a:t>
            </a:r>
          </a:p>
          <a:p>
            <a:r>
              <a:rPr lang="en-US">
                <a:solidFill>
                  <a:schemeClr val="bg1">
                    <a:lumMod val="65000"/>
                  </a:schemeClr>
                </a:solidFill>
              </a:rPr>
              <a:t>Public Education </a:t>
            </a:r>
          </a:p>
          <a:p>
            <a:r>
              <a:rPr lang="en-US">
                <a:solidFill>
                  <a:schemeClr val="bg1">
                    <a:lumMod val="65000"/>
                  </a:schemeClr>
                </a:solidFill>
              </a:rPr>
              <a:t>Micromobility Legislation </a:t>
            </a:r>
          </a:p>
          <a:p>
            <a:r>
              <a:rPr lang="en-US">
                <a:solidFill>
                  <a:schemeClr val="accent1"/>
                </a:solidFill>
              </a:rPr>
              <a:t>Proposed Ordinance</a:t>
            </a:r>
          </a:p>
          <a:p>
            <a:r>
              <a:rPr lang="en-US">
                <a:solidFill>
                  <a:schemeClr val="bg1">
                    <a:lumMod val="65000"/>
                  </a:schemeClr>
                </a:solidFill>
              </a:rPr>
              <a:t>Summary</a:t>
            </a:r>
          </a:p>
          <a:p>
            <a:r>
              <a:rPr lang="en-US">
                <a:solidFill>
                  <a:schemeClr val="bg1">
                    <a:lumMod val="65000"/>
                  </a:schemeClr>
                </a:solidFill>
              </a:rPr>
              <a:t>Board Direction </a:t>
            </a:r>
          </a:p>
          <a:p>
            <a:pPr marL="0" indent="0">
              <a:buNone/>
            </a:pPr>
            <a:endParaRPr lang="en-US"/>
          </a:p>
        </p:txBody>
      </p:sp>
      <p:sp>
        <p:nvSpPr>
          <p:cNvPr id="8" name="Slide Number Placeholder 7">
            <a:extLst>
              <a:ext uri="{FF2B5EF4-FFF2-40B4-BE49-F238E27FC236}">
                <a16:creationId xmlns:a16="http://schemas.microsoft.com/office/drawing/2014/main" id="{71B3C8AC-92F3-8034-4CCD-0518770B6398}"/>
              </a:ext>
            </a:extLst>
          </p:cNvPr>
          <p:cNvSpPr>
            <a:spLocks noGrp="1"/>
          </p:cNvSpPr>
          <p:nvPr>
            <p:ph type="sldNum" sz="quarter" idx="7"/>
          </p:nvPr>
        </p:nvSpPr>
        <p:spPr>
          <a:xfrm>
            <a:off x="11734635" y="6451282"/>
            <a:ext cx="247015" cy="196215"/>
          </a:xfrm>
        </p:spPr>
        <p:txBody>
          <a:bodyPr/>
          <a:lstStyle/>
          <a:p>
            <a:fld id="{81D60167-4931-47E6-BA6A-407CBD079E47}" type="slidenum">
              <a:rPr lang="en-US" smtClean="0"/>
              <a:pPr/>
              <a:t>23</a:t>
            </a:fld>
            <a:endParaRPr lang="en-US"/>
          </a:p>
        </p:txBody>
      </p:sp>
      <p:pic>
        <p:nvPicPr>
          <p:cNvPr id="4" name="Picture 3">
            <a:extLst>
              <a:ext uri="{FF2B5EF4-FFF2-40B4-BE49-F238E27FC236}">
                <a16:creationId xmlns:a16="http://schemas.microsoft.com/office/drawing/2014/main" id="{5CEA6D0B-B07E-6F4A-3B18-B1CA41D85B6C}"/>
              </a:ext>
            </a:extLst>
          </p:cNvPr>
          <p:cNvPicPr>
            <a:picLocks noChangeAspect="1"/>
          </p:cNvPicPr>
          <p:nvPr/>
        </p:nvPicPr>
        <p:blipFill>
          <a:blip r:embed="rId3"/>
          <a:srcRect l="26709"/>
          <a:stretch>
            <a:fillRect/>
          </a:stretch>
        </p:blipFill>
        <p:spPr>
          <a:xfrm>
            <a:off x="8556963" y="1524000"/>
            <a:ext cx="2792392" cy="1905000"/>
          </a:xfrm>
          <a:prstGeom prst="rect">
            <a:avLst/>
          </a:prstGeom>
          <a:ln w="19050">
            <a:solidFill>
              <a:schemeClr val="bg2">
                <a:lumMod val="10000"/>
              </a:schemeClr>
            </a:solidFill>
          </a:ln>
        </p:spPr>
      </p:pic>
      <p:pic>
        <p:nvPicPr>
          <p:cNvPr id="6" name="Picture 5">
            <a:extLst>
              <a:ext uri="{FF2B5EF4-FFF2-40B4-BE49-F238E27FC236}">
                <a16:creationId xmlns:a16="http://schemas.microsoft.com/office/drawing/2014/main" id="{A7650762-B8A5-1FF1-821D-6D048AF06F98}"/>
              </a:ext>
            </a:extLst>
          </p:cNvPr>
          <p:cNvPicPr>
            <a:picLocks noChangeAspect="1"/>
          </p:cNvPicPr>
          <p:nvPr/>
        </p:nvPicPr>
        <p:blipFill>
          <a:blip r:embed="rId4"/>
          <a:stretch>
            <a:fillRect/>
          </a:stretch>
        </p:blipFill>
        <p:spPr>
          <a:xfrm>
            <a:off x="8558140" y="3712693"/>
            <a:ext cx="2791215" cy="1867161"/>
          </a:xfrm>
          <a:prstGeom prst="rect">
            <a:avLst/>
          </a:prstGeom>
          <a:ln w="19050">
            <a:solidFill>
              <a:schemeClr val="bg2">
                <a:lumMod val="10000"/>
              </a:schemeClr>
            </a:solidFill>
          </a:ln>
        </p:spPr>
      </p:pic>
    </p:spTree>
    <p:extLst>
      <p:ext uri="{BB962C8B-B14F-4D97-AF65-F5344CB8AC3E}">
        <p14:creationId xmlns:p14="http://schemas.microsoft.com/office/powerpoint/2010/main" val="3858417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FC538-891D-0D7A-59E0-FBAE1FE6AC7D}"/>
              </a:ext>
            </a:extLst>
          </p:cNvPr>
          <p:cNvSpPr>
            <a:spLocks noGrp="1"/>
          </p:cNvSpPr>
          <p:nvPr>
            <p:ph type="sldNum" sz="quarter" idx="10"/>
          </p:nvPr>
        </p:nvSpPr>
        <p:spPr/>
        <p:txBody>
          <a:bodyPr/>
          <a:lstStyle/>
          <a:p>
            <a:fld id="{8AAD738B-3ED1-49B2-B8A8-52C1873AA792}" type="slidenum">
              <a:rPr lang="en-US" smtClean="0"/>
              <a:t>24</a:t>
            </a:fld>
            <a:endParaRPr lang="en-US"/>
          </a:p>
        </p:txBody>
      </p:sp>
      <p:sp>
        <p:nvSpPr>
          <p:cNvPr id="3" name="Text Placeholder 2">
            <a:extLst>
              <a:ext uri="{FF2B5EF4-FFF2-40B4-BE49-F238E27FC236}">
                <a16:creationId xmlns:a16="http://schemas.microsoft.com/office/drawing/2014/main" id="{065C9EE4-BD02-CD59-0B95-97DC408706C1}"/>
              </a:ext>
            </a:extLst>
          </p:cNvPr>
          <p:cNvSpPr>
            <a:spLocks noGrp="1"/>
          </p:cNvSpPr>
          <p:nvPr>
            <p:ph type="body" sz="quarter" idx="23"/>
          </p:nvPr>
        </p:nvSpPr>
        <p:spPr>
          <a:xfrm>
            <a:off x="502479" y="1404006"/>
            <a:ext cx="11156562" cy="4049988"/>
          </a:xfrm>
        </p:spPr>
        <p:txBody>
          <a:bodyPr/>
          <a:lstStyle/>
          <a:p>
            <a:r>
              <a:rPr lang="en-US" sz="2400" b="1" dirty="0"/>
              <a:t>Governing Law - Chapter 316, Florida Statutes (State Uniform Traffic Control)</a:t>
            </a:r>
          </a:p>
          <a:p>
            <a:pPr lvl="1"/>
            <a:r>
              <a:rPr lang="en-US" sz="2000" dirty="0"/>
              <a:t>Establishes uniform traffic laws throughout the state</a:t>
            </a:r>
          </a:p>
          <a:p>
            <a:pPr lvl="1"/>
            <a:r>
              <a:rPr lang="en-US" sz="2000" dirty="0"/>
              <a:t>Allows local governments to enact laws only as specifically authorized</a:t>
            </a:r>
          </a:p>
          <a:p>
            <a:pPr marL="457200" lvl="1" indent="0">
              <a:buNone/>
            </a:pPr>
            <a:endParaRPr lang="en-US" sz="1200" dirty="0"/>
          </a:p>
          <a:p>
            <a:r>
              <a:rPr lang="en-US" sz="2400" b="1" dirty="0"/>
              <a:t>Local governments are authorized to:</a:t>
            </a:r>
          </a:p>
          <a:p>
            <a:pPr lvl="1"/>
            <a:r>
              <a:rPr lang="en-US" sz="2000" dirty="0"/>
              <a:t>Regulate the operations of micromobility devices on sidewalks, streets, highways, bicycle paths, multiuse paths, trail networks</a:t>
            </a:r>
          </a:p>
          <a:p>
            <a:pPr lvl="1"/>
            <a:r>
              <a:rPr lang="en-US" sz="2000" dirty="0"/>
              <a:t>Set a maximum speed of 15 mph on sidewalks</a:t>
            </a:r>
          </a:p>
          <a:p>
            <a:pPr lvl="1"/>
            <a:r>
              <a:rPr lang="en-US" sz="2000" dirty="0"/>
              <a:t>Set minimum age requirements</a:t>
            </a:r>
          </a:p>
          <a:p>
            <a:pPr lvl="1"/>
            <a:r>
              <a:rPr lang="en-US" sz="2000" dirty="0"/>
              <a:t>Require possession of photographic government issued identification</a:t>
            </a:r>
          </a:p>
          <a:p>
            <a:pPr lvl="1"/>
            <a:r>
              <a:rPr lang="en-US" sz="2000" dirty="0"/>
              <a:t>Provide training on safe operation and compliance with micromobility traffic laws</a:t>
            </a:r>
          </a:p>
          <a:p>
            <a:pPr lvl="1"/>
            <a:endParaRPr lang="en-US" sz="2400" dirty="0"/>
          </a:p>
          <a:p>
            <a:endParaRPr lang="en-US" dirty="0"/>
          </a:p>
        </p:txBody>
      </p:sp>
      <p:sp>
        <p:nvSpPr>
          <p:cNvPr id="4" name="Text Placeholder 3">
            <a:extLst>
              <a:ext uri="{FF2B5EF4-FFF2-40B4-BE49-F238E27FC236}">
                <a16:creationId xmlns:a16="http://schemas.microsoft.com/office/drawing/2014/main" id="{971EC5B1-940D-5A3B-982D-0A527FCC8FBF}"/>
              </a:ext>
            </a:extLst>
          </p:cNvPr>
          <p:cNvSpPr>
            <a:spLocks noGrp="1"/>
          </p:cNvSpPr>
          <p:nvPr>
            <p:ph type="body" sz="quarter" idx="24"/>
          </p:nvPr>
        </p:nvSpPr>
        <p:spPr>
          <a:xfrm>
            <a:off x="365760" y="278841"/>
            <a:ext cx="11430000" cy="640080"/>
          </a:xfrm>
        </p:spPr>
        <p:txBody>
          <a:bodyPr/>
          <a:lstStyle/>
          <a:p>
            <a:endParaRPr lang="en-US" dirty="0"/>
          </a:p>
          <a:p>
            <a:r>
              <a:rPr lang="en-US" dirty="0"/>
              <a:t>Proposed Ordinance: Applicable State Law</a:t>
            </a:r>
          </a:p>
          <a:p>
            <a:endParaRPr lang="en-US" dirty="0"/>
          </a:p>
        </p:txBody>
      </p:sp>
    </p:spTree>
    <p:extLst>
      <p:ext uri="{BB962C8B-B14F-4D97-AF65-F5344CB8AC3E}">
        <p14:creationId xmlns:p14="http://schemas.microsoft.com/office/powerpoint/2010/main" val="1187406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D1A0-3E12-F943-6628-9549BC2E346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79ECA8-6383-C1F7-D91F-D777E9CDE3B7}"/>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25</a:t>
            </a:fld>
            <a:endParaRPr lang="en-US"/>
          </a:p>
        </p:txBody>
      </p:sp>
      <p:sp>
        <p:nvSpPr>
          <p:cNvPr id="14" name="Text Placeholder 13">
            <a:extLst>
              <a:ext uri="{FF2B5EF4-FFF2-40B4-BE49-F238E27FC236}">
                <a16:creationId xmlns:a16="http://schemas.microsoft.com/office/drawing/2014/main" id="{98FB208E-B292-1AB7-2494-83FDCE5C256E}"/>
              </a:ext>
            </a:extLst>
          </p:cNvPr>
          <p:cNvSpPr>
            <a:spLocks noGrp="1"/>
          </p:cNvSpPr>
          <p:nvPr>
            <p:ph type="body" sz="quarter" idx="23"/>
          </p:nvPr>
        </p:nvSpPr>
        <p:spPr>
          <a:xfrm>
            <a:off x="476596" y="1334630"/>
            <a:ext cx="7914531" cy="5029200"/>
          </a:xfrm>
        </p:spPr>
        <p:txBody>
          <a:bodyPr/>
          <a:lstStyle/>
          <a:p>
            <a:r>
              <a:rPr lang="en-US" sz="2800" dirty="0"/>
              <a:t>Addresses regulatory gaps in State statutes.</a:t>
            </a:r>
          </a:p>
          <a:p>
            <a:r>
              <a:rPr lang="en-US" sz="2800" dirty="0"/>
              <a:t>Applies to operators of individually owned and shared fleet devices</a:t>
            </a:r>
          </a:p>
          <a:p>
            <a:r>
              <a:rPr lang="en-US" sz="2800" dirty="0"/>
              <a:t>Authorizes enforcement by the Sheriff’s Office throughout Orange County, and within municipal boundaries.</a:t>
            </a:r>
          </a:p>
          <a:p>
            <a:r>
              <a:rPr lang="en-US" sz="2800" dirty="0"/>
              <a:t>Authorizes enforcement by municipal law enforcement officers within their municipal boundaries.</a:t>
            </a:r>
          </a:p>
        </p:txBody>
      </p:sp>
      <p:sp>
        <p:nvSpPr>
          <p:cNvPr id="12" name="Text Placeholder 11">
            <a:extLst>
              <a:ext uri="{FF2B5EF4-FFF2-40B4-BE49-F238E27FC236}">
                <a16:creationId xmlns:a16="http://schemas.microsoft.com/office/drawing/2014/main" id="{367A5358-A732-8CAD-2A81-4ECBA19F1D9E}"/>
              </a:ext>
            </a:extLst>
          </p:cNvPr>
          <p:cNvSpPr>
            <a:spLocks noGrp="1"/>
          </p:cNvSpPr>
          <p:nvPr>
            <p:ph type="body" sz="quarter" idx="24"/>
          </p:nvPr>
        </p:nvSpPr>
        <p:spPr/>
        <p:txBody>
          <a:bodyPr/>
          <a:lstStyle/>
          <a:p>
            <a:r>
              <a:rPr lang="en-US" dirty="0"/>
              <a:t>Proposed Ordinance: Overview </a:t>
            </a:r>
          </a:p>
        </p:txBody>
      </p:sp>
      <p:pic>
        <p:nvPicPr>
          <p:cNvPr id="3" name="Picture 2">
            <a:extLst>
              <a:ext uri="{FF2B5EF4-FFF2-40B4-BE49-F238E27FC236}">
                <a16:creationId xmlns:a16="http://schemas.microsoft.com/office/drawing/2014/main" id="{30B23657-913A-1E24-0C78-D54376E87DC0}"/>
              </a:ext>
            </a:extLst>
          </p:cNvPr>
          <p:cNvPicPr>
            <a:picLocks noChangeAspect="1"/>
          </p:cNvPicPr>
          <p:nvPr/>
        </p:nvPicPr>
        <p:blipFill>
          <a:blip r:embed="rId3"/>
          <a:stretch>
            <a:fillRect/>
          </a:stretch>
        </p:blipFill>
        <p:spPr>
          <a:xfrm>
            <a:off x="8280291" y="1535464"/>
            <a:ext cx="2970867" cy="34654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C4B6AD28-E06E-FD0B-0FF3-D9C4F00C1B69}"/>
              </a:ext>
            </a:extLst>
          </p:cNvPr>
          <p:cNvPicPr>
            <a:picLocks noChangeAspect="1"/>
          </p:cNvPicPr>
          <p:nvPr/>
        </p:nvPicPr>
        <p:blipFill>
          <a:blip r:embed="rId4"/>
          <a:stretch>
            <a:fillRect/>
          </a:stretch>
        </p:blipFill>
        <p:spPr>
          <a:xfrm>
            <a:off x="10485123" y="4474618"/>
            <a:ext cx="1083763" cy="1207736"/>
          </a:xfrm>
          <a:prstGeom prst="rect">
            <a:avLst/>
          </a:prstGeom>
        </p:spPr>
      </p:pic>
    </p:spTree>
    <p:extLst>
      <p:ext uri="{BB962C8B-B14F-4D97-AF65-F5344CB8AC3E}">
        <p14:creationId xmlns:p14="http://schemas.microsoft.com/office/powerpoint/2010/main" val="190514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CA13D-0A8A-EDD9-DA6A-0553FCC5BF1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4F907B-532A-AC82-6B34-A2CD2C6A139A}"/>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26</a:t>
            </a:fld>
            <a:endParaRPr lang="en-US"/>
          </a:p>
        </p:txBody>
      </p:sp>
      <p:sp>
        <p:nvSpPr>
          <p:cNvPr id="14" name="Text Placeholder 13">
            <a:extLst>
              <a:ext uri="{FF2B5EF4-FFF2-40B4-BE49-F238E27FC236}">
                <a16:creationId xmlns:a16="http://schemas.microsoft.com/office/drawing/2014/main" id="{600F51E2-50AC-5826-9D89-2B1ED63630B6}"/>
              </a:ext>
            </a:extLst>
          </p:cNvPr>
          <p:cNvSpPr>
            <a:spLocks noGrp="1"/>
          </p:cNvSpPr>
          <p:nvPr>
            <p:ph type="body" sz="quarter" idx="23"/>
          </p:nvPr>
        </p:nvSpPr>
        <p:spPr>
          <a:xfrm>
            <a:off x="306287" y="1206934"/>
            <a:ext cx="7797165" cy="5029200"/>
          </a:xfrm>
        </p:spPr>
        <p:txBody>
          <a:bodyPr/>
          <a:lstStyle/>
          <a:p>
            <a:r>
              <a:rPr lang="en-US" sz="2800" b="1" dirty="0">
                <a:solidFill>
                  <a:schemeClr val="tx1"/>
                </a:solidFill>
              </a:rPr>
              <a:t>Defines the term “micromobility device”:</a:t>
            </a:r>
          </a:p>
          <a:p>
            <a:pPr lvl="1"/>
            <a:r>
              <a:rPr lang="en-US" sz="2400" dirty="0">
                <a:solidFill>
                  <a:schemeClr val="tx1"/>
                </a:solidFill>
              </a:rPr>
              <a:t>Designed for individual use</a:t>
            </a:r>
          </a:p>
          <a:p>
            <a:pPr lvl="1"/>
            <a:r>
              <a:rPr lang="en-US" sz="2400" dirty="0">
                <a:solidFill>
                  <a:schemeClr val="tx1"/>
                </a:solidFill>
              </a:rPr>
              <a:t>Motorized transportation device</a:t>
            </a:r>
          </a:p>
          <a:p>
            <a:pPr lvl="1"/>
            <a:r>
              <a:rPr lang="en-US" sz="2400" dirty="0">
                <a:solidFill>
                  <a:schemeClr val="tx1"/>
                </a:solidFill>
              </a:rPr>
              <a:t>Weight – 50 </a:t>
            </a:r>
            <a:r>
              <a:rPr lang="en-US" sz="2400" dirty="0" err="1">
                <a:solidFill>
                  <a:schemeClr val="tx1"/>
                </a:solidFill>
              </a:rPr>
              <a:t>lbs</a:t>
            </a:r>
            <a:r>
              <a:rPr lang="en-US" sz="2400" dirty="0">
                <a:solidFill>
                  <a:schemeClr val="tx1"/>
                </a:solidFill>
              </a:rPr>
              <a:t> or less</a:t>
            </a:r>
          </a:p>
          <a:p>
            <a:pPr lvl="1"/>
            <a:r>
              <a:rPr lang="en-US" sz="2400" dirty="0">
                <a:solidFill>
                  <a:schemeClr val="tx1"/>
                </a:solidFill>
              </a:rPr>
              <a:t>Speed – No more than 28 mph</a:t>
            </a:r>
          </a:p>
          <a:p>
            <a:pPr marL="457200" lvl="1" indent="0">
              <a:buNone/>
            </a:pPr>
            <a:endParaRPr lang="en-US" sz="1600" b="1" dirty="0">
              <a:solidFill>
                <a:schemeClr val="tx1"/>
              </a:solidFill>
            </a:endParaRPr>
          </a:p>
          <a:p>
            <a:pPr marL="0" indent="0">
              <a:buNone/>
            </a:pPr>
            <a:endParaRPr lang="en-US" sz="1300" b="1" dirty="0"/>
          </a:p>
          <a:p>
            <a:pPr lvl="1"/>
            <a:endParaRPr lang="en-US" sz="2400" b="1" dirty="0">
              <a:highlight>
                <a:srgbClr val="FFFF00"/>
              </a:highlight>
            </a:endParaRPr>
          </a:p>
          <a:p>
            <a:endParaRPr lang="en-US" sz="2800" b="1" dirty="0">
              <a:highlight>
                <a:srgbClr val="FFFF00"/>
              </a:highlight>
            </a:endParaRPr>
          </a:p>
          <a:p>
            <a:endParaRPr lang="en-US" sz="2400" dirty="0"/>
          </a:p>
        </p:txBody>
      </p:sp>
      <p:sp>
        <p:nvSpPr>
          <p:cNvPr id="12" name="Text Placeholder 11">
            <a:extLst>
              <a:ext uri="{FF2B5EF4-FFF2-40B4-BE49-F238E27FC236}">
                <a16:creationId xmlns:a16="http://schemas.microsoft.com/office/drawing/2014/main" id="{934B3910-D46B-FD5F-FAB6-525F0CFBD105}"/>
              </a:ext>
            </a:extLst>
          </p:cNvPr>
          <p:cNvSpPr>
            <a:spLocks noGrp="1"/>
          </p:cNvSpPr>
          <p:nvPr>
            <p:ph type="body" sz="quarter" idx="24"/>
          </p:nvPr>
        </p:nvSpPr>
        <p:spPr/>
        <p:txBody>
          <a:bodyPr/>
          <a:lstStyle/>
          <a:p>
            <a:r>
              <a:rPr lang="en-US" dirty="0"/>
              <a:t>Proposed Ordinance: Amends Sec. 35-90 </a:t>
            </a:r>
          </a:p>
        </p:txBody>
      </p:sp>
      <p:pic>
        <p:nvPicPr>
          <p:cNvPr id="3" name="Picture 2">
            <a:extLst>
              <a:ext uri="{FF2B5EF4-FFF2-40B4-BE49-F238E27FC236}">
                <a16:creationId xmlns:a16="http://schemas.microsoft.com/office/drawing/2014/main" id="{BC14087A-5825-B34B-0F9D-D2EF763198F9}"/>
              </a:ext>
            </a:extLst>
          </p:cNvPr>
          <p:cNvPicPr>
            <a:picLocks noChangeAspect="1"/>
          </p:cNvPicPr>
          <p:nvPr/>
        </p:nvPicPr>
        <p:blipFill>
          <a:blip r:embed="rId3"/>
          <a:stretch>
            <a:fillRect/>
          </a:stretch>
        </p:blipFill>
        <p:spPr>
          <a:xfrm>
            <a:off x="9386109" y="3700478"/>
            <a:ext cx="2593881" cy="1944068"/>
          </a:xfrm>
          <a:prstGeom prst="rect">
            <a:avLst/>
          </a:prstGeom>
        </p:spPr>
      </p:pic>
      <p:pic>
        <p:nvPicPr>
          <p:cNvPr id="6" name="Picture 5">
            <a:extLst>
              <a:ext uri="{FF2B5EF4-FFF2-40B4-BE49-F238E27FC236}">
                <a16:creationId xmlns:a16="http://schemas.microsoft.com/office/drawing/2014/main" id="{271899A8-418B-9CF3-08D0-F8132AEF2939}"/>
              </a:ext>
            </a:extLst>
          </p:cNvPr>
          <p:cNvPicPr>
            <a:picLocks noChangeAspect="1"/>
          </p:cNvPicPr>
          <p:nvPr/>
        </p:nvPicPr>
        <p:blipFill>
          <a:blip r:embed="rId4"/>
          <a:stretch>
            <a:fillRect/>
          </a:stretch>
        </p:blipFill>
        <p:spPr>
          <a:xfrm>
            <a:off x="7978541" y="4401034"/>
            <a:ext cx="1210257" cy="1722136"/>
          </a:xfrm>
          <a:prstGeom prst="rect">
            <a:avLst/>
          </a:prstGeom>
        </p:spPr>
      </p:pic>
      <p:pic>
        <p:nvPicPr>
          <p:cNvPr id="9" name="Picture 8">
            <a:extLst>
              <a:ext uri="{FF2B5EF4-FFF2-40B4-BE49-F238E27FC236}">
                <a16:creationId xmlns:a16="http://schemas.microsoft.com/office/drawing/2014/main" id="{E9CD924F-85EB-1A22-8095-8AEC4FA91244}"/>
              </a:ext>
            </a:extLst>
          </p:cNvPr>
          <p:cNvPicPr>
            <a:picLocks noChangeAspect="1"/>
          </p:cNvPicPr>
          <p:nvPr/>
        </p:nvPicPr>
        <p:blipFill>
          <a:blip r:embed="rId5"/>
          <a:stretch>
            <a:fillRect/>
          </a:stretch>
        </p:blipFill>
        <p:spPr>
          <a:xfrm>
            <a:off x="10103520" y="1350199"/>
            <a:ext cx="1661775" cy="1510704"/>
          </a:xfrm>
          <a:prstGeom prst="rect">
            <a:avLst/>
          </a:prstGeom>
        </p:spPr>
      </p:pic>
      <p:pic>
        <p:nvPicPr>
          <p:cNvPr id="15" name="Picture 14">
            <a:extLst>
              <a:ext uri="{FF2B5EF4-FFF2-40B4-BE49-F238E27FC236}">
                <a16:creationId xmlns:a16="http://schemas.microsoft.com/office/drawing/2014/main" id="{1872345A-3F1D-8E9B-8E01-F14E98F2CC9D}"/>
              </a:ext>
            </a:extLst>
          </p:cNvPr>
          <p:cNvPicPr>
            <a:picLocks noChangeAspect="1"/>
          </p:cNvPicPr>
          <p:nvPr/>
        </p:nvPicPr>
        <p:blipFill>
          <a:blip r:embed="rId6"/>
          <a:stretch>
            <a:fillRect/>
          </a:stretch>
        </p:blipFill>
        <p:spPr>
          <a:xfrm>
            <a:off x="7449689" y="2163551"/>
            <a:ext cx="1739109" cy="1768191"/>
          </a:xfrm>
          <a:prstGeom prst="rect">
            <a:avLst/>
          </a:prstGeom>
        </p:spPr>
      </p:pic>
    </p:spTree>
    <p:extLst>
      <p:ext uri="{BB962C8B-B14F-4D97-AF65-F5344CB8AC3E}">
        <p14:creationId xmlns:p14="http://schemas.microsoft.com/office/powerpoint/2010/main" val="2344444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6CECD-F55C-639A-527E-C31FF7D1FBD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64D09F-422C-9506-D07D-2AF9B797F956}"/>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27</a:t>
            </a:fld>
            <a:endParaRPr lang="en-US"/>
          </a:p>
        </p:txBody>
      </p:sp>
      <p:sp>
        <p:nvSpPr>
          <p:cNvPr id="14" name="Text Placeholder 13">
            <a:extLst>
              <a:ext uri="{FF2B5EF4-FFF2-40B4-BE49-F238E27FC236}">
                <a16:creationId xmlns:a16="http://schemas.microsoft.com/office/drawing/2014/main" id="{D43D00EA-9635-0D59-54EC-D2D4EE8D445A}"/>
              </a:ext>
            </a:extLst>
          </p:cNvPr>
          <p:cNvSpPr>
            <a:spLocks noGrp="1"/>
          </p:cNvSpPr>
          <p:nvPr>
            <p:ph type="body" sz="quarter" idx="23"/>
          </p:nvPr>
        </p:nvSpPr>
        <p:spPr>
          <a:xfrm>
            <a:off x="306287" y="1206934"/>
            <a:ext cx="8207793" cy="502920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rPr>
              <a:t>Defines the term “electric bicycle” (“e-bike”):</a:t>
            </a:r>
          </a:p>
          <a:p>
            <a:pPr marR="0" lvl="1" algn="l" defTabSz="914400" rtl="0" eaLnBrk="1" fontAlgn="auto" latinLnBrk="0" hangingPunct="1">
              <a:lnSpc>
                <a:spcPct val="90000"/>
              </a:lnSpc>
              <a:spcBef>
                <a:spcPts val="500"/>
              </a:spcBef>
              <a:spcAft>
                <a:spcPts val="0"/>
              </a:spcAft>
              <a:buClrTx/>
              <a:buSzTx/>
              <a:tabLst/>
              <a:defRPr/>
            </a:pPr>
            <a:r>
              <a:rPr kumimoji="0" lang="en-US" sz="2400"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rPr>
              <a:t>Motorized bicycle or tricycle</a:t>
            </a:r>
          </a:p>
          <a:p>
            <a:pPr marR="0" lvl="1" algn="l" defTabSz="914400" rtl="0" eaLnBrk="1" fontAlgn="auto" latinLnBrk="0" hangingPunct="1">
              <a:lnSpc>
                <a:spcPct val="90000"/>
              </a:lnSpc>
              <a:spcBef>
                <a:spcPts val="500"/>
              </a:spcBef>
              <a:spcAft>
                <a:spcPts val="0"/>
              </a:spcAft>
              <a:buClrTx/>
              <a:buSzTx/>
              <a:tabLst/>
              <a:defRPr/>
            </a:pPr>
            <a:r>
              <a:rPr lang="en-US" sz="2400" dirty="0"/>
              <a:t>Fully operable pedals</a:t>
            </a:r>
            <a:endParaRPr kumimoji="0" lang="en-US" sz="2400"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endParaRPr>
          </a:p>
          <a:p>
            <a:pPr marR="0" lvl="1" algn="l" defTabSz="914400" rtl="0" eaLnBrk="1" fontAlgn="auto" latinLnBrk="0" hangingPunct="1">
              <a:lnSpc>
                <a:spcPct val="90000"/>
              </a:lnSpc>
              <a:spcBef>
                <a:spcPts val="500"/>
              </a:spcBef>
              <a:spcAft>
                <a:spcPts val="0"/>
              </a:spcAft>
              <a:buClrTx/>
              <a:buSzTx/>
              <a:tabLst/>
              <a:defRPr/>
            </a:pPr>
            <a:r>
              <a:rPr lang="en-US" sz="2400" dirty="0"/>
              <a:t>Electric motor less than 750 watts</a:t>
            </a:r>
            <a:endParaRPr kumimoji="0" lang="en-US" sz="2400"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endParaRPr>
          </a:p>
          <a:p>
            <a:pPr marR="0" lvl="1" algn="l" defTabSz="914400" rtl="0" eaLnBrk="1" fontAlgn="auto" latinLnBrk="0" hangingPunct="1">
              <a:lnSpc>
                <a:spcPct val="90000"/>
              </a:lnSpc>
              <a:spcBef>
                <a:spcPts val="500"/>
              </a:spcBef>
              <a:spcAft>
                <a:spcPts val="0"/>
              </a:spcAft>
              <a:buClrTx/>
              <a:buSzTx/>
              <a:tabLst/>
              <a:defRPr/>
            </a:pPr>
            <a:r>
              <a:rPr kumimoji="0" lang="en-US" sz="2400"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rPr>
              <a:t>Speed – No more than 28 mph</a:t>
            </a:r>
          </a:p>
          <a:p>
            <a:endParaRPr lang="en-US" sz="2400" dirty="0"/>
          </a:p>
        </p:txBody>
      </p:sp>
      <p:sp>
        <p:nvSpPr>
          <p:cNvPr id="12" name="Text Placeholder 11">
            <a:extLst>
              <a:ext uri="{FF2B5EF4-FFF2-40B4-BE49-F238E27FC236}">
                <a16:creationId xmlns:a16="http://schemas.microsoft.com/office/drawing/2014/main" id="{B34F5666-E5AA-4DE6-4CF5-B32016B92811}"/>
              </a:ext>
            </a:extLst>
          </p:cNvPr>
          <p:cNvSpPr>
            <a:spLocks noGrp="1"/>
          </p:cNvSpPr>
          <p:nvPr>
            <p:ph type="body" sz="quarter" idx="24"/>
          </p:nvPr>
        </p:nvSpPr>
        <p:spPr/>
        <p:txBody>
          <a:bodyPr/>
          <a:lstStyle/>
          <a:p>
            <a:r>
              <a:rPr lang="en-US" dirty="0"/>
              <a:t>Proposed Ordinance: Amends Sec. 35-90 </a:t>
            </a:r>
          </a:p>
        </p:txBody>
      </p:sp>
      <p:pic>
        <p:nvPicPr>
          <p:cNvPr id="3" name="Picture 2">
            <a:extLst>
              <a:ext uri="{FF2B5EF4-FFF2-40B4-BE49-F238E27FC236}">
                <a16:creationId xmlns:a16="http://schemas.microsoft.com/office/drawing/2014/main" id="{3C641F43-9DA4-5B11-DCDB-068301A6EF9C}"/>
              </a:ext>
            </a:extLst>
          </p:cNvPr>
          <p:cNvPicPr>
            <a:picLocks noChangeAspect="1"/>
          </p:cNvPicPr>
          <p:nvPr/>
        </p:nvPicPr>
        <p:blipFill>
          <a:blip r:embed="rId3"/>
          <a:stretch>
            <a:fillRect/>
          </a:stretch>
        </p:blipFill>
        <p:spPr>
          <a:xfrm>
            <a:off x="6827240" y="2539874"/>
            <a:ext cx="2986355" cy="1759170"/>
          </a:xfrm>
          <a:prstGeom prst="rect">
            <a:avLst/>
          </a:prstGeom>
        </p:spPr>
      </p:pic>
      <p:pic>
        <p:nvPicPr>
          <p:cNvPr id="6" name="Picture 5">
            <a:extLst>
              <a:ext uri="{FF2B5EF4-FFF2-40B4-BE49-F238E27FC236}">
                <a16:creationId xmlns:a16="http://schemas.microsoft.com/office/drawing/2014/main" id="{AABFE773-6D04-D18B-E07B-5AEC3F60789B}"/>
              </a:ext>
            </a:extLst>
          </p:cNvPr>
          <p:cNvPicPr>
            <a:picLocks noChangeAspect="1"/>
          </p:cNvPicPr>
          <p:nvPr/>
        </p:nvPicPr>
        <p:blipFill>
          <a:blip r:embed="rId4"/>
          <a:stretch>
            <a:fillRect/>
          </a:stretch>
        </p:blipFill>
        <p:spPr>
          <a:xfrm>
            <a:off x="8762901" y="4367415"/>
            <a:ext cx="2756419" cy="1860425"/>
          </a:xfrm>
          <a:prstGeom prst="rect">
            <a:avLst/>
          </a:prstGeom>
        </p:spPr>
      </p:pic>
      <p:pic>
        <p:nvPicPr>
          <p:cNvPr id="9" name="Picture 8">
            <a:extLst>
              <a:ext uri="{FF2B5EF4-FFF2-40B4-BE49-F238E27FC236}">
                <a16:creationId xmlns:a16="http://schemas.microsoft.com/office/drawing/2014/main" id="{238B5628-1295-35DF-07A5-3281B36BC17A}"/>
              </a:ext>
            </a:extLst>
          </p:cNvPr>
          <p:cNvPicPr>
            <a:picLocks noChangeAspect="1"/>
          </p:cNvPicPr>
          <p:nvPr/>
        </p:nvPicPr>
        <p:blipFill>
          <a:blip r:embed="rId5"/>
          <a:stretch>
            <a:fillRect/>
          </a:stretch>
        </p:blipFill>
        <p:spPr>
          <a:xfrm>
            <a:off x="9643595" y="1541290"/>
            <a:ext cx="2152165" cy="1435802"/>
          </a:xfrm>
          <a:prstGeom prst="rect">
            <a:avLst/>
          </a:prstGeom>
        </p:spPr>
      </p:pic>
    </p:spTree>
    <p:extLst>
      <p:ext uri="{BB962C8B-B14F-4D97-AF65-F5344CB8AC3E}">
        <p14:creationId xmlns:p14="http://schemas.microsoft.com/office/powerpoint/2010/main" val="17276626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90B55-5CD1-E60F-7251-30387DF1AE2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4186F1B-A4DE-ADF6-B88E-627535DBF64D}"/>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28</a:t>
            </a:fld>
            <a:endParaRPr lang="en-US"/>
          </a:p>
        </p:txBody>
      </p:sp>
      <p:sp>
        <p:nvSpPr>
          <p:cNvPr id="14" name="Text Placeholder 13">
            <a:extLst>
              <a:ext uri="{FF2B5EF4-FFF2-40B4-BE49-F238E27FC236}">
                <a16:creationId xmlns:a16="http://schemas.microsoft.com/office/drawing/2014/main" id="{59FC7EC9-DCA3-33FC-914C-53E6D1ED037A}"/>
              </a:ext>
            </a:extLst>
          </p:cNvPr>
          <p:cNvSpPr>
            <a:spLocks noGrp="1"/>
          </p:cNvSpPr>
          <p:nvPr>
            <p:ph type="body" sz="quarter" idx="23"/>
          </p:nvPr>
        </p:nvSpPr>
        <p:spPr>
          <a:xfrm>
            <a:off x="306288" y="1206934"/>
            <a:ext cx="7197808" cy="502920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rPr>
              <a:t>Defines the term “electric motorcycle” (“e-moto”)</a:t>
            </a:r>
          </a:p>
          <a:p>
            <a:pPr marR="0" lvl="1" algn="l" defTabSz="914400" rtl="0" eaLnBrk="1" fontAlgn="auto" latinLnBrk="0" hangingPunct="1">
              <a:lnSpc>
                <a:spcPct val="90000"/>
              </a:lnSpc>
              <a:spcBef>
                <a:spcPts val="500"/>
              </a:spcBef>
              <a:spcAft>
                <a:spcPts val="0"/>
              </a:spcAft>
              <a:buClrTx/>
              <a:buSzTx/>
              <a:tabLst/>
              <a:defRPr/>
            </a:pPr>
            <a:r>
              <a:rPr lang="en-US" sz="2400" dirty="0"/>
              <a:t>No fully operable pedals</a:t>
            </a:r>
            <a:endParaRPr kumimoji="0" lang="en-US" sz="2400"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endParaRPr>
          </a:p>
          <a:p>
            <a:pPr marR="0" lvl="1" algn="l" defTabSz="914400" rtl="0" eaLnBrk="1" fontAlgn="auto" latinLnBrk="0" hangingPunct="1">
              <a:lnSpc>
                <a:spcPct val="90000"/>
              </a:lnSpc>
              <a:spcBef>
                <a:spcPts val="500"/>
              </a:spcBef>
              <a:spcAft>
                <a:spcPts val="0"/>
              </a:spcAft>
              <a:buClrTx/>
              <a:buSzTx/>
              <a:tabLst/>
              <a:defRPr/>
            </a:pPr>
            <a:r>
              <a:rPr lang="en-US" sz="2400" dirty="0"/>
              <a:t>Powered by an electric motor that exceeds 750 watts</a:t>
            </a:r>
            <a:endParaRPr kumimoji="0" lang="en-US" sz="2400"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endParaRPr>
          </a:p>
          <a:p>
            <a:pPr marR="0" lvl="1" algn="l" defTabSz="914400" rtl="0" eaLnBrk="1" fontAlgn="auto" latinLnBrk="0" hangingPunct="1">
              <a:lnSpc>
                <a:spcPct val="90000"/>
              </a:lnSpc>
              <a:spcBef>
                <a:spcPts val="500"/>
              </a:spcBef>
              <a:spcAft>
                <a:spcPts val="0"/>
              </a:spcAft>
              <a:buClrTx/>
              <a:buSzTx/>
              <a:tabLst/>
              <a:defRPr/>
            </a:pPr>
            <a:r>
              <a:rPr lang="en-US" sz="2400" dirty="0"/>
              <a:t>Capable of exceeding a speed of 28 mph</a:t>
            </a:r>
            <a:endParaRPr kumimoji="0" lang="en-US" sz="2400" i="0" u="none" strike="noStrike" kern="1200" cap="none" spc="0" normalizeH="0" baseline="0" noProof="0" dirty="0">
              <a:ln>
                <a:noFill/>
              </a:ln>
              <a:solidFill>
                <a:srgbClr val="00629D"/>
              </a:solidFill>
              <a:effectLst/>
              <a:uLnTx/>
              <a:uFillTx/>
              <a:latin typeface="Arial" panose="020B0604020202020204" pitchFamily="34" charset="0"/>
              <a:ea typeface="+mn-ea"/>
              <a:cs typeface="Arial" panose="020B0604020202020204" pitchFamily="34" charset="0"/>
            </a:endParaRPr>
          </a:p>
          <a:p>
            <a:pPr lvl="1"/>
            <a:endParaRPr lang="en-US" sz="1400" b="1" dirty="0">
              <a:solidFill>
                <a:schemeClr val="tx1"/>
              </a:solidFill>
            </a:endParaRPr>
          </a:p>
          <a:p>
            <a:pPr lvl="1"/>
            <a:endParaRPr lang="en-US" sz="1400" b="1" dirty="0">
              <a:solidFill>
                <a:schemeClr val="tx1"/>
              </a:solidFill>
            </a:endParaRPr>
          </a:p>
          <a:p>
            <a:pPr lvl="1"/>
            <a:endParaRPr lang="en-US" sz="1400" b="1" dirty="0">
              <a:solidFill>
                <a:schemeClr val="tx1"/>
              </a:solidFill>
            </a:endParaRPr>
          </a:p>
        </p:txBody>
      </p:sp>
      <p:sp>
        <p:nvSpPr>
          <p:cNvPr id="12" name="Text Placeholder 11">
            <a:extLst>
              <a:ext uri="{FF2B5EF4-FFF2-40B4-BE49-F238E27FC236}">
                <a16:creationId xmlns:a16="http://schemas.microsoft.com/office/drawing/2014/main" id="{7B462BD1-D40C-7EAF-EA1F-60A2BD2A1126}"/>
              </a:ext>
            </a:extLst>
          </p:cNvPr>
          <p:cNvSpPr>
            <a:spLocks noGrp="1"/>
          </p:cNvSpPr>
          <p:nvPr>
            <p:ph type="body" sz="quarter" idx="24"/>
          </p:nvPr>
        </p:nvSpPr>
        <p:spPr/>
        <p:txBody>
          <a:bodyPr/>
          <a:lstStyle/>
          <a:p>
            <a:r>
              <a:rPr lang="en-US" dirty="0"/>
              <a:t>Proposed Ordinance: Amends Sec. 35-90 </a:t>
            </a:r>
          </a:p>
        </p:txBody>
      </p:sp>
      <p:pic>
        <p:nvPicPr>
          <p:cNvPr id="3" name="Picture 2">
            <a:extLst>
              <a:ext uri="{FF2B5EF4-FFF2-40B4-BE49-F238E27FC236}">
                <a16:creationId xmlns:a16="http://schemas.microsoft.com/office/drawing/2014/main" id="{81424304-14B8-E594-10BF-5BDC6004B812}"/>
              </a:ext>
            </a:extLst>
          </p:cNvPr>
          <p:cNvPicPr>
            <a:picLocks noChangeAspect="1"/>
          </p:cNvPicPr>
          <p:nvPr/>
        </p:nvPicPr>
        <p:blipFill>
          <a:blip r:embed="rId3"/>
          <a:stretch>
            <a:fillRect/>
          </a:stretch>
        </p:blipFill>
        <p:spPr>
          <a:xfrm>
            <a:off x="10597857" y="1573293"/>
            <a:ext cx="1197903" cy="1361975"/>
          </a:xfrm>
          <a:prstGeom prst="rect">
            <a:avLst/>
          </a:prstGeom>
        </p:spPr>
      </p:pic>
      <p:pic>
        <p:nvPicPr>
          <p:cNvPr id="9" name="Picture 8">
            <a:extLst>
              <a:ext uri="{FF2B5EF4-FFF2-40B4-BE49-F238E27FC236}">
                <a16:creationId xmlns:a16="http://schemas.microsoft.com/office/drawing/2014/main" id="{4F19145C-53E0-90F7-8862-3F444110120E}"/>
              </a:ext>
            </a:extLst>
          </p:cNvPr>
          <p:cNvPicPr>
            <a:picLocks noChangeAspect="1"/>
          </p:cNvPicPr>
          <p:nvPr/>
        </p:nvPicPr>
        <p:blipFill>
          <a:blip r:embed="rId4"/>
          <a:stretch>
            <a:fillRect/>
          </a:stretch>
        </p:blipFill>
        <p:spPr>
          <a:xfrm>
            <a:off x="7788661" y="1377772"/>
            <a:ext cx="1936306" cy="1688459"/>
          </a:xfrm>
          <a:prstGeom prst="rect">
            <a:avLst/>
          </a:prstGeom>
        </p:spPr>
      </p:pic>
      <p:pic>
        <p:nvPicPr>
          <p:cNvPr id="11" name="Picture 10">
            <a:extLst>
              <a:ext uri="{FF2B5EF4-FFF2-40B4-BE49-F238E27FC236}">
                <a16:creationId xmlns:a16="http://schemas.microsoft.com/office/drawing/2014/main" id="{84D51941-052C-ECF8-191E-5988316800FB}"/>
              </a:ext>
            </a:extLst>
          </p:cNvPr>
          <p:cNvPicPr>
            <a:picLocks noChangeAspect="1"/>
          </p:cNvPicPr>
          <p:nvPr/>
        </p:nvPicPr>
        <p:blipFill>
          <a:blip r:embed="rId5"/>
          <a:stretch>
            <a:fillRect/>
          </a:stretch>
        </p:blipFill>
        <p:spPr>
          <a:xfrm>
            <a:off x="10099057" y="4401395"/>
            <a:ext cx="1696703" cy="1663900"/>
          </a:xfrm>
          <a:prstGeom prst="rect">
            <a:avLst/>
          </a:prstGeom>
        </p:spPr>
      </p:pic>
      <p:pic>
        <p:nvPicPr>
          <p:cNvPr id="17" name="Picture 16">
            <a:extLst>
              <a:ext uri="{FF2B5EF4-FFF2-40B4-BE49-F238E27FC236}">
                <a16:creationId xmlns:a16="http://schemas.microsoft.com/office/drawing/2014/main" id="{B7A20ED9-B17E-1D9D-C3DE-633BE72BC436}"/>
              </a:ext>
            </a:extLst>
          </p:cNvPr>
          <p:cNvPicPr>
            <a:picLocks noChangeAspect="1"/>
          </p:cNvPicPr>
          <p:nvPr/>
        </p:nvPicPr>
        <p:blipFill>
          <a:blip r:embed="rId6"/>
          <a:stretch>
            <a:fillRect/>
          </a:stretch>
        </p:blipFill>
        <p:spPr>
          <a:xfrm>
            <a:off x="7634144" y="4340552"/>
            <a:ext cx="1604863" cy="1895582"/>
          </a:xfrm>
          <a:prstGeom prst="rect">
            <a:avLst/>
          </a:prstGeom>
        </p:spPr>
      </p:pic>
      <p:pic>
        <p:nvPicPr>
          <p:cNvPr id="15" name="Picture 14">
            <a:extLst>
              <a:ext uri="{FF2B5EF4-FFF2-40B4-BE49-F238E27FC236}">
                <a16:creationId xmlns:a16="http://schemas.microsoft.com/office/drawing/2014/main" id="{17D821B8-29E7-836E-8792-0325FEE5360F}"/>
              </a:ext>
            </a:extLst>
          </p:cNvPr>
          <p:cNvPicPr>
            <a:picLocks noChangeAspect="1"/>
          </p:cNvPicPr>
          <p:nvPr/>
        </p:nvPicPr>
        <p:blipFill>
          <a:blip r:embed="rId7"/>
          <a:stretch>
            <a:fillRect/>
          </a:stretch>
        </p:blipFill>
        <p:spPr>
          <a:xfrm>
            <a:off x="9369056" y="2732144"/>
            <a:ext cx="1460001" cy="1768223"/>
          </a:xfrm>
          <a:prstGeom prst="rect">
            <a:avLst/>
          </a:prstGeom>
        </p:spPr>
      </p:pic>
    </p:spTree>
    <p:extLst>
      <p:ext uri="{BB962C8B-B14F-4D97-AF65-F5344CB8AC3E}">
        <p14:creationId xmlns:p14="http://schemas.microsoft.com/office/powerpoint/2010/main" val="2741383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41941-AE50-EAF6-EE37-EEF96D00037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8F612A-0FE3-8B94-54E9-2BF060A84E08}"/>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29</a:t>
            </a:fld>
            <a:endParaRPr lang="en-US"/>
          </a:p>
        </p:txBody>
      </p:sp>
      <p:sp>
        <p:nvSpPr>
          <p:cNvPr id="14" name="Text Placeholder 13">
            <a:extLst>
              <a:ext uri="{FF2B5EF4-FFF2-40B4-BE49-F238E27FC236}">
                <a16:creationId xmlns:a16="http://schemas.microsoft.com/office/drawing/2014/main" id="{C34D8BE5-E738-F2C8-4500-94DCD45F560F}"/>
              </a:ext>
            </a:extLst>
          </p:cNvPr>
          <p:cNvSpPr>
            <a:spLocks noGrp="1"/>
          </p:cNvSpPr>
          <p:nvPr>
            <p:ph type="body" sz="quarter" idx="23"/>
          </p:nvPr>
        </p:nvSpPr>
        <p:spPr>
          <a:xfrm>
            <a:off x="306288" y="1206933"/>
            <a:ext cx="5899780" cy="5274253"/>
          </a:xfrm>
        </p:spPr>
        <p:txBody>
          <a:bodyPr/>
          <a:lstStyle/>
          <a:p>
            <a:r>
              <a:rPr lang="en-US" sz="2800" b="1" dirty="0">
                <a:solidFill>
                  <a:schemeClr val="tx1"/>
                </a:solidFill>
              </a:rPr>
              <a:t>Defines “careless or reckless operation”</a:t>
            </a:r>
          </a:p>
          <a:p>
            <a:pPr lvl="1"/>
            <a:r>
              <a:rPr lang="en-US" sz="2400" dirty="0">
                <a:solidFill>
                  <a:schemeClr val="tx1"/>
                </a:solidFill>
              </a:rPr>
              <a:t>Without appropriate care or prudence</a:t>
            </a:r>
          </a:p>
          <a:p>
            <a:pPr lvl="1"/>
            <a:r>
              <a:rPr lang="en-US" sz="2400" dirty="0">
                <a:solidFill>
                  <a:schemeClr val="tx1"/>
                </a:solidFill>
              </a:rPr>
              <a:t>Endangers persons or property</a:t>
            </a:r>
          </a:p>
          <a:p>
            <a:pPr lvl="1"/>
            <a:r>
              <a:rPr lang="en-US" sz="2400" dirty="0">
                <a:solidFill>
                  <a:schemeClr val="tx1"/>
                </a:solidFill>
              </a:rPr>
              <a:t>Interferes with safe travel of other vehicles or persons</a:t>
            </a:r>
          </a:p>
          <a:p>
            <a:pPr lvl="1"/>
            <a:endParaRPr lang="en-US" sz="2000" b="1" i="1" kern="100" dirty="0">
              <a:effectLst/>
              <a:latin typeface="+mn-lt"/>
              <a:ea typeface="Aptos" panose="020B0004020202020204" pitchFamily="34" charset="0"/>
            </a:endParaRPr>
          </a:p>
          <a:p>
            <a:pPr lvl="1"/>
            <a:endParaRPr lang="en-US" sz="2400" b="1" dirty="0">
              <a:highlight>
                <a:srgbClr val="FFFF00"/>
              </a:highlight>
            </a:endParaRPr>
          </a:p>
          <a:p>
            <a:endParaRPr lang="en-US" sz="2800" b="1" dirty="0">
              <a:highlight>
                <a:srgbClr val="FFFF00"/>
              </a:highlight>
            </a:endParaRPr>
          </a:p>
          <a:p>
            <a:pPr marL="0" indent="0">
              <a:buNone/>
            </a:pPr>
            <a:endParaRPr lang="en-US" sz="2400" dirty="0"/>
          </a:p>
        </p:txBody>
      </p:sp>
      <p:sp>
        <p:nvSpPr>
          <p:cNvPr id="12" name="Text Placeholder 11">
            <a:extLst>
              <a:ext uri="{FF2B5EF4-FFF2-40B4-BE49-F238E27FC236}">
                <a16:creationId xmlns:a16="http://schemas.microsoft.com/office/drawing/2014/main" id="{CD27CA2C-FAC0-D292-BAEB-34C56DED1035}"/>
              </a:ext>
            </a:extLst>
          </p:cNvPr>
          <p:cNvSpPr>
            <a:spLocks noGrp="1"/>
          </p:cNvSpPr>
          <p:nvPr>
            <p:ph type="body" sz="quarter" idx="24"/>
          </p:nvPr>
        </p:nvSpPr>
        <p:spPr/>
        <p:txBody>
          <a:bodyPr/>
          <a:lstStyle/>
          <a:p>
            <a:r>
              <a:rPr lang="en-US" dirty="0"/>
              <a:t>Proposed Ordinance: Amends Sec. 35-90 </a:t>
            </a:r>
          </a:p>
        </p:txBody>
      </p:sp>
      <p:pic>
        <p:nvPicPr>
          <p:cNvPr id="20" name="Picture 19">
            <a:extLst>
              <a:ext uri="{FF2B5EF4-FFF2-40B4-BE49-F238E27FC236}">
                <a16:creationId xmlns:a16="http://schemas.microsoft.com/office/drawing/2014/main" id="{339BEA91-58AE-6D64-57AB-DB92959B9D50}"/>
              </a:ext>
            </a:extLst>
          </p:cNvPr>
          <p:cNvPicPr>
            <a:picLocks noChangeAspect="1"/>
          </p:cNvPicPr>
          <p:nvPr/>
        </p:nvPicPr>
        <p:blipFill>
          <a:blip r:embed="rId3"/>
          <a:srcRect t="4269" b="40102"/>
          <a:stretch>
            <a:fillRect/>
          </a:stretch>
        </p:blipFill>
        <p:spPr>
          <a:xfrm>
            <a:off x="6407797" y="1469249"/>
            <a:ext cx="3026187" cy="22578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206F8036-FAA3-4D87-85F7-C80286F6DFDD}"/>
              </a:ext>
            </a:extLst>
          </p:cNvPr>
          <p:cNvPicPr>
            <a:picLocks noChangeAspect="1"/>
          </p:cNvPicPr>
          <p:nvPr/>
        </p:nvPicPr>
        <p:blipFill>
          <a:blip r:embed="rId4"/>
          <a:stretch>
            <a:fillRect/>
          </a:stretch>
        </p:blipFill>
        <p:spPr>
          <a:xfrm>
            <a:off x="7295198" y="4388626"/>
            <a:ext cx="3303664" cy="1853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818D4D68-D987-E4D9-F567-761D72597BF7}"/>
              </a:ext>
            </a:extLst>
          </p:cNvPr>
          <p:cNvSpPr txBox="1"/>
          <p:nvPr/>
        </p:nvSpPr>
        <p:spPr>
          <a:xfrm>
            <a:off x="7445785" y="3958307"/>
            <a:ext cx="1711575" cy="369332"/>
          </a:xfrm>
          <a:prstGeom prst="rect">
            <a:avLst/>
          </a:prstGeom>
          <a:noFill/>
        </p:spPr>
        <p:txBody>
          <a:bodyPr wrap="square" rtlCol="0">
            <a:spAutoFit/>
          </a:bodyPr>
          <a:lstStyle/>
          <a:p>
            <a:r>
              <a:rPr lang="en-US" b="1" dirty="0"/>
              <a:t>Wheelie</a:t>
            </a:r>
          </a:p>
        </p:txBody>
      </p:sp>
      <p:sp>
        <p:nvSpPr>
          <p:cNvPr id="7" name="TextBox 6">
            <a:extLst>
              <a:ext uri="{FF2B5EF4-FFF2-40B4-BE49-F238E27FC236}">
                <a16:creationId xmlns:a16="http://schemas.microsoft.com/office/drawing/2014/main" id="{DDC1A0A5-B842-D7CA-BF21-0F2F6EDD853E}"/>
              </a:ext>
            </a:extLst>
          </p:cNvPr>
          <p:cNvSpPr txBox="1"/>
          <p:nvPr/>
        </p:nvSpPr>
        <p:spPr>
          <a:xfrm>
            <a:off x="9635713" y="2935047"/>
            <a:ext cx="2183188" cy="369332"/>
          </a:xfrm>
          <a:prstGeom prst="rect">
            <a:avLst/>
          </a:prstGeom>
          <a:noFill/>
        </p:spPr>
        <p:txBody>
          <a:bodyPr wrap="square" rtlCol="0">
            <a:spAutoFit/>
          </a:bodyPr>
          <a:lstStyle/>
          <a:p>
            <a:r>
              <a:rPr lang="en-US" b="1" dirty="0"/>
              <a:t>Street Takeover</a:t>
            </a:r>
          </a:p>
        </p:txBody>
      </p:sp>
      <p:pic>
        <p:nvPicPr>
          <p:cNvPr id="9" name="Picture 8">
            <a:extLst>
              <a:ext uri="{FF2B5EF4-FFF2-40B4-BE49-F238E27FC236}">
                <a16:creationId xmlns:a16="http://schemas.microsoft.com/office/drawing/2014/main" id="{A337F9D0-1435-DB0A-53A1-BC6EAB46F26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728153" y="3346345"/>
            <a:ext cx="3146119" cy="17587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97705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0FC21-C8E1-6783-75BB-F3AD8691CB5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1193698-E40A-D016-F9E2-B633C6B69ED2}"/>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30</a:t>
            </a:fld>
            <a:endParaRPr lang="en-US"/>
          </a:p>
        </p:txBody>
      </p:sp>
      <p:sp>
        <p:nvSpPr>
          <p:cNvPr id="14" name="Text Placeholder 13">
            <a:extLst>
              <a:ext uri="{FF2B5EF4-FFF2-40B4-BE49-F238E27FC236}">
                <a16:creationId xmlns:a16="http://schemas.microsoft.com/office/drawing/2014/main" id="{5348B3F7-BDD1-1E3B-5B2E-779F5964E29D}"/>
              </a:ext>
            </a:extLst>
          </p:cNvPr>
          <p:cNvSpPr>
            <a:spLocks noGrp="1"/>
          </p:cNvSpPr>
          <p:nvPr>
            <p:ph type="body" sz="quarter" idx="23"/>
          </p:nvPr>
        </p:nvSpPr>
        <p:spPr>
          <a:xfrm>
            <a:off x="365760" y="1146104"/>
            <a:ext cx="11687695" cy="5483295"/>
          </a:xfrm>
        </p:spPr>
        <p:txBody>
          <a:bodyPr/>
          <a:lstStyle/>
          <a:p>
            <a:r>
              <a:rPr lang="en-US" sz="2800" b="1" u="sng" dirty="0"/>
              <a:t>Creates Sec. 35-90.1</a:t>
            </a:r>
          </a:p>
          <a:p>
            <a:pPr lvl="1"/>
            <a:r>
              <a:rPr lang="en-US" sz="2400" b="1" dirty="0"/>
              <a:t>Applies countywide</a:t>
            </a:r>
          </a:p>
          <a:p>
            <a:pPr lvl="2"/>
            <a:r>
              <a:rPr lang="en-US" sz="2000" dirty="0"/>
              <a:t>Enforceable in unincorporated areas</a:t>
            </a:r>
          </a:p>
          <a:p>
            <a:pPr lvl="2"/>
            <a:r>
              <a:rPr lang="en-US" sz="2000" dirty="0">
                <a:solidFill>
                  <a:schemeClr val="tx1"/>
                </a:solidFill>
              </a:rPr>
              <a:t>Enforceable within municipalities, except in municipalities that have adopted a micromobility </a:t>
            </a:r>
            <a:r>
              <a:rPr lang="en-US" sz="2000" dirty="0"/>
              <a:t>ordinance</a:t>
            </a:r>
          </a:p>
          <a:p>
            <a:pPr marL="0" indent="0">
              <a:buNone/>
            </a:pPr>
            <a:endParaRPr lang="en-US" sz="1050" b="1" u="sng" dirty="0"/>
          </a:p>
          <a:p>
            <a:r>
              <a:rPr lang="en-US" sz="2800" b="1" u="sng" dirty="0"/>
              <a:t>Amends Sec. 35-91</a:t>
            </a:r>
          </a:p>
          <a:p>
            <a:pPr lvl="1"/>
            <a:r>
              <a:rPr lang="en-US" sz="2400" b="1" dirty="0">
                <a:solidFill>
                  <a:schemeClr val="tx1"/>
                </a:solidFill>
              </a:rPr>
              <a:t>Restates state regulations: </a:t>
            </a:r>
          </a:p>
          <a:p>
            <a:pPr lvl="2"/>
            <a:r>
              <a:rPr lang="en-US" sz="2000" dirty="0">
                <a:solidFill>
                  <a:schemeClr val="tx1"/>
                </a:solidFill>
              </a:rPr>
              <a:t>Requirements for lights, reflectors, brakes, and other equipment </a:t>
            </a:r>
          </a:p>
          <a:p>
            <a:pPr lvl="2"/>
            <a:r>
              <a:rPr lang="en-US" sz="2000" dirty="0">
                <a:solidFill>
                  <a:schemeClr val="tx1"/>
                </a:solidFill>
              </a:rPr>
              <a:t>Prohibitions against parents/guardians from knowingly permitting minors to commit violations</a:t>
            </a:r>
          </a:p>
          <a:p>
            <a:pPr lvl="2"/>
            <a:r>
              <a:rPr lang="en-US" sz="2000" dirty="0">
                <a:solidFill>
                  <a:schemeClr val="tx1"/>
                </a:solidFill>
              </a:rPr>
              <a:t>Requirements for yielding to pedestrians</a:t>
            </a:r>
          </a:p>
          <a:p>
            <a:pPr lvl="2"/>
            <a:r>
              <a:rPr lang="en-US" sz="2000" dirty="0">
                <a:solidFill>
                  <a:schemeClr val="tx1"/>
                </a:solidFill>
              </a:rPr>
              <a:t>Prohibitions against tampering/modifying e-bike speed capabilities or motor disengagement</a:t>
            </a:r>
          </a:p>
          <a:p>
            <a:endParaRPr lang="en-US" sz="2800" b="1" dirty="0"/>
          </a:p>
          <a:p>
            <a:endParaRPr lang="en-US" sz="2400" dirty="0"/>
          </a:p>
        </p:txBody>
      </p:sp>
      <p:sp>
        <p:nvSpPr>
          <p:cNvPr id="12" name="Text Placeholder 11">
            <a:extLst>
              <a:ext uri="{FF2B5EF4-FFF2-40B4-BE49-F238E27FC236}">
                <a16:creationId xmlns:a16="http://schemas.microsoft.com/office/drawing/2014/main" id="{B7BFD9C7-A377-6475-63B2-13B9B542612F}"/>
              </a:ext>
            </a:extLst>
          </p:cNvPr>
          <p:cNvSpPr>
            <a:spLocks noGrp="1"/>
          </p:cNvSpPr>
          <p:nvPr>
            <p:ph type="body" sz="quarter" idx="24"/>
          </p:nvPr>
        </p:nvSpPr>
        <p:spPr/>
        <p:txBody>
          <a:bodyPr/>
          <a:lstStyle/>
          <a:p>
            <a:r>
              <a:rPr lang="en-US" dirty="0"/>
              <a:t>Proposed Ordinance: Creates Sec. 35-90.1 &amp;         					     Amends Sec. 35-91</a:t>
            </a:r>
          </a:p>
        </p:txBody>
      </p:sp>
    </p:spTree>
    <p:extLst>
      <p:ext uri="{BB962C8B-B14F-4D97-AF65-F5344CB8AC3E}">
        <p14:creationId xmlns:p14="http://schemas.microsoft.com/office/powerpoint/2010/main" val="2611351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C1581-83E2-56E4-D59E-CAB4CF51852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5C83CB0-D64F-58C9-C56A-1E80DD764339}"/>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31</a:t>
            </a:fld>
            <a:endParaRPr lang="en-US"/>
          </a:p>
        </p:txBody>
      </p:sp>
      <p:sp>
        <p:nvSpPr>
          <p:cNvPr id="14" name="Text Placeholder 13">
            <a:extLst>
              <a:ext uri="{FF2B5EF4-FFF2-40B4-BE49-F238E27FC236}">
                <a16:creationId xmlns:a16="http://schemas.microsoft.com/office/drawing/2014/main" id="{50008F0C-23C2-4126-30A1-2CE1612FCECD}"/>
              </a:ext>
            </a:extLst>
          </p:cNvPr>
          <p:cNvSpPr>
            <a:spLocks noGrp="1"/>
          </p:cNvSpPr>
          <p:nvPr>
            <p:ph type="body" sz="quarter" idx="23"/>
          </p:nvPr>
        </p:nvSpPr>
        <p:spPr>
          <a:xfrm>
            <a:off x="365760" y="1137872"/>
            <a:ext cx="11230495" cy="5029200"/>
          </a:xfrm>
        </p:spPr>
        <p:txBody>
          <a:bodyPr/>
          <a:lstStyle/>
          <a:p>
            <a:r>
              <a:rPr lang="en-US" sz="2000" b="1" dirty="0">
                <a:solidFill>
                  <a:schemeClr val="tx1"/>
                </a:solidFill>
              </a:rPr>
              <a:t>New County requirements and prohibitions:</a:t>
            </a:r>
            <a:endParaRPr lang="en-US" sz="2000" dirty="0">
              <a:solidFill>
                <a:schemeClr val="tx1"/>
              </a:solidFill>
            </a:endParaRPr>
          </a:p>
          <a:p>
            <a:pPr lvl="1"/>
            <a:r>
              <a:rPr lang="en-US" sz="1800" b="1" dirty="0">
                <a:solidFill>
                  <a:schemeClr val="tx1"/>
                </a:solidFill>
              </a:rPr>
              <a:t>Speed limits</a:t>
            </a:r>
          </a:p>
          <a:p>
            <a:pPr lvl="2"/>
            <a:r>
              <a:rPr lang="en-US" sz="1400" dirty="0">
                <a:solidFill>
                  <a:schemeClr val="tx1"/>
                </a:solidFill>
              </a:rPr>
              <a:t>10 mph -- sidewalks and shared-use paths</a:t>
            </a:r>
          </a:p>
          <a:p>
            <a:pPr lvl="2"/>
            <a:r>
              <a:rPr lang="en-US" sz="1400" dirty="0">
                <a:solidFill>
                  <a:schemeClr val="tx1"/>
                </a:solidFill>
              </a:rPr>
              <a:t>28 mph -- roadways, shoulders &amp; bicycle facilities</a:t>
            </a:r>
          </a:p>
          <a:p>
            <a:pPr lvl="1"/>
            <a:r>
              <a:rPr lang="en-US" sz="1800" b="1" dirty="0">
                <a:solidFill>
                  <a:schemeClr val="tx1"/>
                </a:solidFill>
              </a:rPr>
              <a:t>Parking requirements</a:t>
            </a:r>
          </a:p>
          <a:p>
            <a:pPr lvl="2"/>
            <a:r>
              <a:rPr lang="en-US" sz="1400" dirty="0">
                <a:solidFill>
                  <a:schemeClr val="tx1"/>
                </a:solidFill>
              </a:rPr>
              <a:t>must park upright</a:t>
            </a:r>
          </a:p>
          <a:p>
            <a:pPr lvl="2"/>
            <a:r>
              <a:rPr lang="en-US" sz="1400" dirty="0">
                <a:solidFill>
                  <a:schemeClr val="tx1"/>
                </a:solidFill>
              </a:rPr>
              <a:t>cannot obstruct pedestrian or vehicular movements</a:t>
            </a:r>
          </a:p>
          <a:p>
            <a:pPr lvl="2"/>
            <a:r>
              <a:rPr lang="en-US" sz="1400" dirty="0">
                <a:solidFill>
                  <a:schemeClr val="tx1"/>
                </a:solidFill>
              </a:rPr>
              <a:t>parking on public property allowed only in designated areas</a:t>
            </a:r>
          </a:p>
          <a:p>
            <a:pPr lvl="1"/>
            <a:r>
              <a:rPr lang="en-US" sz="2000" dirty="0">
                <a:solidFill>
                  <a:schemeClr val="tx1"/>
                </a:solidFill>
              </a:rPr>
              <a:t> </a:t>
            </a:r>
            <a:r>
              <a:rPr lang="en-US" sz="1800" b="1" dirty="0">
                <a:solidFill>
                  <a:schemeClr val="tx1"/>
                </a:solidFill>
              </a:rPr>
              <a:t>Prohibited actions</a:t>
            </a:r>
            <a:r>
              <a:rPr lang="en-US" sz="1800" dirty="0">
                <a:solidFill>
                  <a:schemeClr val="tx1"/>
                </a:solidFill>
              </a:rPr>
              <a:t>	</a:t>
            </a:r>
            <a:r>
              <a:rPr lang="en-US" sz="1600" dirty="0">
                <a:solidFill>
                  <a:schemeClr val="tx1"/>
                </a:solidFill>
              </a:rPr>
              <a:t>	</a:t>
            </a:r>
          </a:p>
          <a:p>
            <a:pPr lvl="2"/>
            <a:r>
              <a:rPr lang="en-US" sz="1600" dirty="0">
                <a:solidFill>
                  <a:schemeClr val="tx1"/>
                </a:solidFill>
              </a:rPr>
              <a:t>street takeovers</a:t>
            </a:r>
          </a:p>
          <a:p>
            <a:pPr lvl="2"/>
            <a:r>
              <a:rPr lang="en-US" sz="1600" dirty="0">
                <a:solidFill>
                  <a:schemeClr val="tx1"/>
                </a:solidFill>
              </a:rPr>
              <a:t>stunt driving</a:t>
            </a:r>
          </a:p>
          <a:p>
            <a:pPr lvl="2"/>
            <a:r>
              <a:rPr lang="en-US" sz="1600" dirty="0">
                <a:solidFill>
                  <a:schemeClr val="tx1"/>
                </a:solidFill>
              </a:rPr>
              <a:t>towing/pulling of other devices</a:t>
            </a:r>
          </a:p>
          <a:p>
            <a:pPr lvl="2"/>
            <a:r>
              <a:rPr lang="en-US" sz="1600" dirty="0">
                <a:solidFill>
                  <a:schemeClr val="tx1"/>
                </a:solidFill>
              </a:rPr>
              <a:t>e-motos on sidewalks, shared-use paths, shoulders, bike lanes, bicycle paths, trails (e-motos only allowed on roadways in compliance with applicable State motor-vehicle licensing, registration, and other requirements) </a:t>
            </a:r>
          </a:p>
          <a:p>
            <a:pPr lvl="2"/>
            <a:r>
              <a:rPr lang="en-US" sz="1600" dirty="0">
                <a:solidFill>
                  <a:schemeClr val="tx1"/>
                </a:solidFill>
              </a:rPr>
              <a:t>abandonment of devices on public property</a:t>
            </a:r>
          </a:p>
          <a:p>
            <a:pPr lvl="2"/>
            <a:r>
              <a:rPr lang="en-US" sz="1600" dirty="0">
                <a:solidFill>
                  <a:schemeClr val="tx1"/>
                </a:solidFill>
              </a:rPr>
              <a:t>gas-powered devices on marked recreational trails </a:t>
            </a:r>
          </a:p>
          <a:p>
            <a:pPr lvl="1"/>
            <a:endParaRPr lang="en-US" sz="1600" dirty="0">
              <a:solidFill>
                <a:schemeClr val="tx1"/>
              </a:solidFill>
            </a:endParaRPr>
          </a:p>
          <a:p>
            <a:pPr lvl="1"/>
            <a:endParaRPr lang="en-US" sz="2400" dirty="0"/>
          </a:p>
        </p:txBody>
      </p:sp>
      <p:sp>
        <p:nvSpPr>
          <p:cNvPr id="12" name="Text Placeholder 11">
            <a:extLst>
              <a:ext uri="{FF2B5EF4-FFF2-40B4-BE49-F238E27FC236}">
                <a16:creationId xmlns:a16="http://schemas.microsoft.com/office/drawing/2014/main" id="{51D4848B-F2E9-44AE-E12E-D5A64489C4A1}"/>
              </a:ext>
            </a:extLst>
          </p:cNvPr>
          <p:cNvSpPr>
            <a:spLocks noGrp="1"/>
          </p:cNvSpPr>
          <p:nvPr>
            <p:ph type="body" sz="quarter" idx="24"/>
          </p:nvPr>
        </p:nvSpPr>
        <p:spPr/>
        <p:txBody>
          <a:bodyPr/>
          <a:lstStyle/>
          <a:p>
            <a:r>
              <a:rPr lang="en-US" dirty="0"/>
              <a:t>Proposed Ordinance: Amends Sec. 35-91</a:t>
            </a:r>
          </a:p>
        </p:txBody>
      </p:sp>
    </p:spTree>
    <p:extLst>
      <p:ext uri="{BB962C8B-B14F-4D97-AF65-F5344CB8AC3E}">
        <p14:creationId xmlns:p14="http://schemas.microsoft.com/office/powerpoint/2010/main" val="1232945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60D9F-43A0-389D-C27C-B9F2DFE2CC3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CE4EEA-E5DB-7ADC-2ECA-64A82ED75546}"/>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32</a:t>
            </a:fld>
            <a:endParaRPr lang="en-US"/>
          </a:p>
        </p:txBody>
      </p:sp>
      <p:sp>
        <p:nvSpPr>
          <p:cNvPr id="12" name="Text Placeholder 11">
            <a:extLst>
              <a:ext uri="{FF2B5EF4-FFF2-40B4-BE49-F238E27FC236}">
                <a16:creationId xmlns:a16="http://schemas.microsoft.com/office/drawing/2014/main" id="{23D7AB2F-E588-CD24-18F5-EDE78C786E27}"/>
              </a:ext>
            </a:extLst>
          </p:cNvPr>
          <p:cNvSpPr>
            <a:spLocks noGrp="1"/>
          </p:cNvSpPr>
          <p:nvPr>
            <p:ph type="body" sz="quarter" idx="24"/>
          </p:nvPr>
        </p:nvSpPr>
        <p:spPr/>
        <p:txBody>
          <a:bodyPr/>
          <a:lstStyle/>
          <a:p>
            <a:r>
              <a:rPr lang="en-US" dirty="0"/>
              <a:t>Proposed Ordinance: Amends Section 35-93</a:t>
            </a:r>
          </a:p>
        </p:txBody>
      </p:sp>
      <p:graphicFrame>
        <p:nvGraphicFramePr>
          <p:cNvPr id="2" name="Table 1">
            <a:extLst>
              <a:ext uri="{FF2B5EF4-FFF2-40B4-BE49-F238E27FC236}">
                <a16:creationId xmlns:a16="http://schemas.microsoft.com/office/drawing/2014/main" id="{65A5F3D8-5C2B-315D-A1D9-A13668A8F9C7}"/>
              </a:ext>
            </a:extLst>
          </p:cNvPr>
          <p:cNvGraphicFramePr>
            <a:graphicFrameLocks noGrp="1"/>
          </p:cNvGraphicFramePr>
          <p:nvPr>
            <p:extLst>
              <p:ext uri="{D42A27DB-BD31-4B8C-83A1-F6EECF244321}">
                <p14:modId xmlns:p14="http://schemas.microsoft.com/office/powerpoint/2010/main" val="4168341693"/>
              </p:ext>
            </p:extLst>
          </p:nvPr>
        </p:nvGraphicFramePr>
        <p:xfrm>
          <a:off x="444429" y="1568294"/>
          <a:ext cx="11303142" cy="4493370"/>
        </p:xfrm>
        <a:graphic>
          <a:graphicData uri="http://schemas.openxmlformats.org/drawingml/2006/table">
            <a:tbl>
              <a:tblPr>
                <a:tableStyleId>{D03447BB-5D67-496B-8E87-E561075AD55C}</a:tableStyleId>
              </a:tblPr>
              <a:tblGrid>
                <a:gridCol w="3981351">
                  <a:extLst>
                    <a:ext uri="{9D8B030D-6E8A-4147-A177-3AD203B41FA5}">
                      <a16:colId xmlns:a16="http://schemas.microsoft.com/office/drawing/2014/main" val="917367100"/>
                    </a:ext>
                  </a:extLst>
                </a:gridCol>
                <a:gridCol w="3309034">
                  <a:extLst>
                    <a:ext uri="{9D8B030D-6E8A-4147-A177-3AD203B41FA5}">
                      <a16:colId xmlns:a16="http://schemas.microsoft.com/office/drawing/2014/main" val="3787261989"/>
                    </a:ext>
                  </a:extLst>
                </a:gridCol>
                <a:gridCol w="4012757">
                  <a:extLst>
                    <a:ext uri="{9D8B030D-6E8A-4147-A177-3AD203B41FA5}">
                      <a16:colId xmlns:a16="http://schemas.microsoft.com/office/drawing/2014/main" val="1700441918"/>
                    </a:ext>
                  </a:extLst>
                </a:gridCol>
              </a:tblGrid>
              <a:tr h="393810">
                <a:tc>
                  <a:txBody>
                    <a:bodyPr/>
                    <a:lstStyle/>
                    <a:p>
                      <a:pPr algn="ctr">
                        <a:buNone/>
                      </a:pPr>
                      <a:r>
                        <a:rPr lang="en-US" b="1" u="sng" dirty="0">
                          <a:solidFill>
                            <a:srgbClr val="FF9933"/>
                          </a:solidFill>
                        </a:rPr>
                        <a:t>Violation Examples</a:t>
                      </a:r>
                    </a:p>
                  </a:txBody>
                  <a:tcPr marL="0" marR="0" marT="0" marB="0" anchor="ctr">
                    <a:lnL w="57150" cap="flat" cmpd="sng" algn="ctr">
                      <a:solidFill>
                        <a:schemeClr val="tx1"/>
                      </a:solidFill>
                      <a:prstDash val="solid"/>
                      <a:round/>
                      <a:headEnd type="none" w="med" len="med"/>
                      <a:tailEnd type="none" w="med" len="med"/>
                    </a:lnL>
                    <a:lnR>
                      <a:noFill/>
                    </a:lnR>
                    <a:lnT w="571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629D"/>
                    </a:solidFill>
                  </a:tcPr>
                </a:tc>
                <a:tc>
                  <a:txBody>
                    <a:bodyPr/>
                    <a:lstStyle/>
                    <a:p>
                      <a:pPr algn="ctr">
                        <a:buNone/>
                      </a:pPr>
                      <a:r>
                        <a:rPr lang="en-US" b="1" u="sng" dirty="0">
                          <a:solidFill>
                            <a:srgbClr val="FF9933"/>
                          </a:solidFill>
                        </a:rPr>
                        <a:t>Enforcement</a:t>
                      </a:r>
                    </a:p>
                  </a:txBody>
                  <a:tcPr anchor="ctr">
                    <a:lnL>
                      <a:noFill/>
                    </a:lnL>
                    <a:lnR>
                      <a:noFill/>
                    </a:lnR>
                    <a:lnT w="571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629D"/>
                    </a:solidFill>
                  </a:tcPr>
                </a:tc>
                <a:tc>
                  <a:txBody>
                    <a:bodyPr/>
                    <a:lstStyle/>
                    <a:p>
                      <a:pPr algn="ctr">
                        <a:buNone/>
                      </a:pPr>
                      <a:r>
                        <a:rPr lang="en-US" b="1" u="sng" dirty="0">
                          <a:solidFill>
                            <a:srgbClr val="FF9933"/>
                          </a:solidFill>
                        </a:rPr>
                        <a:t>Penalty Mechanism</a:t>
                      </a:r>
                    </a:p>
                  </a:txBody>
                  <a:tcPr anchor="ctr">
                    <a:lnL>
                      <a:noFill/>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629D"/>
                    </a:solidFill>
                  </a:tcPr>
                </a:tc>
                <a:extLst>
                  <a:ext uri="{0D108BD9-81ED-4DB2-BD59-A6C34878D82A}">
                    <a16:rowId xmlns:a16="http://schemas.microsoft.com/office/drawing/2014/main" val="2581917522"/>
                  </a:ext>
                </a:extLst>
              </a:tr>
              <a:tr h="787558">
                <a:tc>
                  <a:txBody>
                    <a:bodyPr/>
                    <a:lstStyle/>
                    <a:p>
                      <a:pPr marL="285750" indent="-285750">
                        <a:buFont typeface="Wingdings" panose="05000000000000000000" pitchFamily="2" charset="2"/>
                        <a:buChar char="§"/>
                      </a:pPr>
                      <a:r>
                        <a:rPr lang="en-US" sz="1600" b="0" dirty="0">
                          <a:solidFill>
                            <a:schemeClr val="tx1"/>
                          </a:solidFill>
                        </a:rPr>
                        <a:t>Helmet under age 16</a:t>
                      </a:r>
                    </a:p>
                    <a:p>
                      <a:pPr marL="285750" indent="-285750">
                        <a:buFont typeface="Wingdings" panose="05000000000000000000" pitchFamily="2" charset="2"/>
                        <a:buChar char="§"/>
                      </a:pPr>
                      <a:r>
                        <a:rPr lang="en-US" sz="1600" b="0" dirty="0">
                          <a:solidFill>
                            <a:schemeClr val="tx1"/>
                          </a:solidFill>
                        </a:rPr>
                        <a:t>Lights after dark</a:t>
                      </a:r>
                    </a:p>
                    <a:p>
                      <a:pPr marL="285750" indent="-285750">
                        <a:buFont typeface="Wingdings" panose="05000000000000000000" pitchFamily="2" charset="2"/>
                        <a:buChar char="§"/>
                      </a:pPr>
                      <a:r>
                        <a:rPr lang="en-US" sz="1600" b="0" dirty="0">
                          <a:solidFill>
                            <a:schemeClr val="tx1"/>
                          </a:solidFill>
                        </a:rPr>
                        <a:t>Audible signal when passing pedestrians</a:t>
                      </a:r>
                    </a:p>
                  </a:txBody>
                  <a:tcPr anchor="ct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D4DC"/>
                    </a:solidFill>
                  </a:tcPr>
                </a:tc>
                <a:tc>
                  <a:txBody>
                    <a:bodyPr/>
                    <a:lstStyle/>
                    <a:p>
                      <a:pPr algn="ctr">
                        <a:buNone/>
                      </a:pPr>
                      <a:r>
                        <a:rPr lang="en-US" sz="1600" b="0" dirty="0">
                          <a:solidFill>
                            <a:schemeClr val="tx1"/>
                          </a:solidFill>
                        </a:rPr>
                        <a:t>Current State 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D4DC"/>
                    </a:solidFill>
                  </a:tcPr>
                </a:tc>
                <a:tc>
                  <a:txBody>
                    <a:bodyPr/>
                    <a:lstStyle/>
                    <a:p>
                      <a:pPr marL="285750" indent="-285750">
                        <a:buFont typeface="Wingdings" panose="05000000000000000000" pitchFamily="2" charset="2"/>
                        <a:buChar char="§"/>
                      </a:pPr>
                      <a:r>
                        <a:rPr lang="en-US" sz="1600" b="0" dirty="0">
                          <a:solidFill>
                            <a:schemeClr val="tx1"/>
                          </a:solidFill>
                        </a:rPr>
                        <a:t>Verbal Warning and Safety Brochure </a:t>
                      </a:r>
                    </a:p>
                    <a:p>
                      <a:pPr marL="0" indent="0">
                        <a:buFont typeface="Wingdings" panose="05000000000000000000" pitchFamily="2" charset="2"/>
                        <a:buNone/>
                      </a:pPr>
                      <a:r>
                        <a:rPr lang="en-US" sz="1600" b="0" dirty="0">
                          <a:solidFill>
                            <a:schemeClr val="tx1"/>
                          </a:solidFill>
                        </a:rPr>
                        <a:t>or</a:t>
                      </a:r>
                    </a:p>
                    <a:p>
                      <a:pPr marL="285750" indent="-285750">
                        <a:buFont typeface="Wingdings" panose="05000000000000000000" pitchFamily="2" charset="2"/>
                        <a:buChar char="§"/>
                      </a:pPr>
                      <a:r>
                        <a:rPr lang="en-US" sz="1600" b="0" dirty="0">
                          <a:solidFill>
                            <a:schemeClr val="tx1"/>
                          </a:solidFill>
                        </a:rPr>
                        <a:t>Uniform Traffic Citation (UTC)</a:t>
                      </a:r>
                    </a:p>
                    <a:p>
                      <a:pPr marL="0" indent="0">
                        <a:buFont typeface="Wingdings" panose="05000000000000000000" pitchFamily="2" charset="2"/>
                        <a:buNone/>
                      </a:pPr>
                      <a:r>
                        <a:rPr lang="en-US" sz="1600" b="0" dirty="0">
                          <a:solidFill>
                            <a:schemeClr val="tx1"/>
                          </a:solidFill>
                        </a:rPr>
                        <a:t>        -Fine: $63-304+</a:t>
                      </a:r>
                    </a:p>
                  </a:txBody>
                  <a:tcPr anchor="ct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BD4DC"/>
                    </a:solidFill>
                  </a:tcPr>
                </a:tc>
                <a:extLst>
                  <a:ext uri="{0D108BD9-81ED-4DB2-BD59-A6C34878D82A}">
                    <a16:rowId xmlns:a16="http://schemas.microsoft.com/office/drawing/2014/main" val="1844149507"/>
                  </a:ext>
                </a:extLst>
              </a:tr>
              <a:tr h="1291554">
                <a:tc>
                  <a:txBody>
                    <a:bodyPr/>
                    <a:lstStyle/>
                    <a:p>
                      <a:pPr marL="285750" indent="-285750">
                        <a:buFont typeface="Wingdings" panose="05000000000000000000" pitchFamily="2" charset="2"/>
                        <a:buChar char="§"/>
                      </a:pPr>
                      <a:r>
                        <a:rPr lang="en-US" sz="1600" b="0" dirty="0">
                          <a:solidFill>
                            <a:srgbClr val="FF0000"/>
                          </a:solidFill>
                        </a:rPr>
                        <a:t>Speed greater than 10 MPH on Sidewalk or shared-use path</a:t>
                      </a:r>
                    </a:p>
                    <a:p>
                      <a:pPr marL="285750" indent="-285750">
                        <a:buFont typeface="Wingdings" panose="05000000000000000000" pitchFamily="2" charset="2"/>
                        <a:buChar char="§"/>
                      </a:pPr>
                      <a:r>
                        <a:rPr lang="en-US" sz="1600" b="0" dirty="0">
                          <a:solidFill>
                            <a:srgbClr val="FF0000"/>
                          </a:solidFill>
                        </a:rPr>
                        <a:t>Careless or reckless riding</a:t>
                      </a:r>
                    </a:p>
                    <a:p>
                      <a:pPr marL="285750" indent="-285750">
                        <a:buFont typeface="Wingdings" panose="05000000000000000000" pitchFamily="2" charset="2"/>
                        <a:buChar char="§"/>
                      </a:pPr>
                      <a:r>
                        <a:rPr lang="en-US" sz="1600" b="0" dirty="0">
                          <a:solidFill>
                            <a:srgbClr val="FF0000"/>
                          </a:solidFill>
                        </a:rPr>
                        <a:t>Parking micromobility device so as to obstruct ROW</a:t>
                      </a:r>
                    </a:p>
                  </a:txBody>
                  <a:tcPr>
                    <a:lnL w="5715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E7EBEE"/>
                    </a:solidFill>
                  </a:tcPr>
                </a:tc>
                <a:tc>
                  <a:txBody>
                    <a:bodyPr/>
                    <a:lstStyle/>
                    <a:p>
                      <a:pPr algn="ctr">
                        <a:buNone/>
                      </a:pPr>
                      <a:r>
                        <a:rPr lang="en-US" sz="1600" b="0" dirty="0">
                          <a:solidFill>
                            <a:srgbClr val="FF0000"/>
                          </a:solidFill>
                        </a:rPr>
                        <a:t>Proposed County Ordinance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E7EBEE"/>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1" u="sng" dirty="0">
                          <a:solidFill>
                            <a:srgbClr val="FF0000"/>
                          </a:solidFill>
                        </a:rPr>
                        <a:t>Age 18 or older: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-Warning or County 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-Fine: $100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-Possible impoundment of device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 b="0" dirty="0">
                        <a:solidFill>
                          <a:srgbClr val="FF0000"/>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1" u="sng" dirty="0">
                          <a:solidFill>
                            <a:srgbClr val="FF0000"/>
                          </a:solidFill>
                        </a:rPr>
                        <a:t>Under Age 18: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FF0000"/>
                          </a:solidFill>
                        </a:rPr>
                        <a:t>         -First offense: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-Warning/County 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-Parent/guardian notified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a:t>
                      </a:r>
                      <a:r>
                        <a:rPr lang="en-US" sz="1600" b="1" dirty="0">
                          <a:solidFill>
                            <a:srgbClr val="FF0000"/>
                          </a:solidFill>
                        </a:rPr>
                        <a:t>       -Second or subsequent offense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      </a:t>
                      </a:r>
                      <a:r>
                        <a:rPr lang="en-US" sz="1600" b="0" dirty="0">
                          <a:solidFill>
                            <a:srgbClr val="FF0000"/>
                          </a:solidFill>
                        </a:rPr>
                        <a:t>       -Warning or County 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-Fine: $100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rgbClr val="FF0000"/>
                          </a:solidFill>
                        </a:rPr>
                        <a:t>             -Possible impoundment of device</a:t>
                      </a:r>
                      <a:endParaRPr lang="en-US" sz="1600" b="0" dirty="0">
                        <a:solidFill>
                          <a:schemeClr val="tx1"/>
                        </a:solidFill>
                      </a:endParaRPr>
                    </a:p>
                  </a:txBody>
                  <a:tcPr anchor="ctr">
                    <a:lnL w="12700" cap="flat" cmpd="sng" algn="ctr">
                      <a:no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E7EBEE"/>
                    </a:solidFill>
                  </a:tcPr>
                </a:tc>
                <a:extLst>
                  <a:ext uri="{0D108BD9-81ED-4DB2-BD59-A6C34878D82A}">
                    <a16:rowId xmlns:a16="http://schemas.microsoft.com/office/drawing/2014/main" val="2101993903"/>
                  </a:ext>
                </a:extLst>
              </a:tr>
            </a:tbl>
          </a:graphicData>
        </a:graphic>
      </p:graphicFrame>
      <p:cxnSp>
        <p:nvCxnSpPr>
          <p:cNvPr id="19" name="Straight Connector 18">
            <a:extLst>
              <a:ext uri="{FF2B5EF4-FFF2-40B4-BE49-F238E27FC236}">
                <a16:creationId xmlns:a16="http://schemas.microsoft.com/office/drawing/2014/main" id="{60A7BCE7-C97E-7FC2-CE81-ADC1EEE72AD2}"/>
              </a:ext>
            </a:extLst>
          </p:cNvPr>
          <p:cNvCxnSpPr>
            <a:cxnSpLocks/>
          </p:cNvCxnSpPr>
          <p:nvPr/>
        </p:nvCxnSpPr>
        <p:spPr>
          <a:xfrm>
            <a:off x="4415901" y="1949712"/>
            <a:ext cx="0" cy="434055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8F28188-714C-B97D-7869-E6E61B6D3BB8}"/>
              </a:ext>
            </a:extLst>
          </p:cNvPr>
          <p:cNvCxnSpPr>
            <a:cxnSpLocks/>
          </p:cNvCxnSpPr>
          <p:nvPr/>
        </p:nvCxnSpPr>
        <p:spPr>
          <a:xfrm>
            <a:off x="7726551" y="1949712"/>
            <a:ext cx="0" cy="434055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5DB09AE-DBC0-062B-C1D2-906F89055298}"/>
              </a:ext>
            </a:extLst>
          </p:cNvPr>
          <p:cNvCxnSpPr/>
          <p:nvPr/>
        </p:nvCxnSpPr>
        <p:spPr>
          <a:xfrm>
            <a:off x="429189" y="1949712"/>
            <a:ext cx="11303142" cy="0"/>
          </a:xfrm>
          <a:prstGeom prst="line">
            <a:avLst/>
          </a:prstGeom>
          <a:ln w="57150">
            <a:solidFill>
              <a:srgbClr val="0097DA"/>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ECF3529E-340C-9E3C-DA54-D662C4C05DE3}"/>
              </a:ext>
            </a:extLst>
          </p:cNvPr>
          <p:cNvCxnSpPr>
            <a:cxnSpLocks/>
          </p:cNvCxnSpPr>
          <p:nvPr/>
        </p:nvCxnSpPr>
        <p:spPr>
          <a:xfrm>
            <a:off x="492618" y="3032064"/>
            <a:ext cx="1130314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7867F3A-51E7-834E-9500-715916E164A9}"/>
              </a:ext>
            </a:extLst>
          </p:cNvPr>
          <p:cNvSpPr txBox="1"/>
          <p:nvPr/>
        </p:nvSpPr>
        <p:spPr>
          <a:xfrm>
            <a:off x="2992143" y="1094619"/>
            <a:ext cx="6271141" cy="400110"/>
          </a:xfrm>
          <a:prstGeom prst="rect">
            <a:avLst/>
          </a:prstGeom>
          <a:noFill/>
          <a:ln>
            <a:noFill/>
          </a:ln>
        </p:spPr>
        <p:txBody>
          <a:bodyPr wrap="square" rtlCol="0">
            <a:spAutoFit/>
          </a:bodyPr>
          <a:lstStyle/>
          <a:p>
            <a:r>
              <a:rPr lang="en-US" sz="2000" b="1" dirty="0">
                <a:solidFill>
                  <a:srgbClr val="00629D"/>
                </a:solidFill>
              </a:rPr>
              <a:t>Micromobility Proposed Ordinance: Enforcement </a:t>
            </a:r>
          </a:p>
        </p:txBody>
      </p:sp>
      <p:cxnSp>
        <p:nvCxnSpPr>
          <p:cNvPr id="9" name="Straight Connector 8">
            <a:extLst>
              <a:ext uri="{FF2B5EF4-FFF2-40B4-BE49-F238E27FC236}">
                <a16:creationId xmlns:a16="http://schemas.microsoft.com/office/drawing/2014/main" id="{1FE760C3-6A7F-AD26-4B38-201681AF8E5F}"/>
              </a:ext>
            </a:extLst>
          </p:cNvPr>
          <p:cNvCxnSpPr>
            <a:cxnSpLocks/>
          </p:cNvCxnSpPr>
          <p:nvPr/>
        </p:nvCxnSpPr>
        <p:spPr>
          <a:xfrm>
            <a:off x="412714" y="6053765"/>
            <a:ext cx="11366571" cy="0"/>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6133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AD6424-FF7D-861A-F58A-F21E8230F25E}"/>
              </a:ext>
            </a:extLst>
          </p:cNvPr>
          <p:cNvSpPr>
            <a:spLocks noGrp="1"/>
          </p:cNvSpPr>
          <p:nvPr>
            <p:ph type="sldNum" sz="quarter" idx="10"/>
          </p:nvPr>
        </p:nvSpPr>
        <p:spPr/>
        <p:txBody>
          <a:bodyPr/>
          <a:lstStyle/>
          <a:p>
            <a:fld id="{8AAD738B-3ED1-49B2-B8A8-52C1873AA792}" type="slidenum">
              <a:rPr lang="en-US" smtClean="0"/>
              <a:t>33</a:t>
            </a:fld>
            <a:endParaRPr lang="en-US"/>
          </a:p>
        </p:txBody>
      </p:sp>
      <p:sp>
        <p:nvSpPr>
          <p:cNvPr id="3" name="Text Placeholder 2">
            <a:extLst>
              <a:ext uri="{FF2B5EF4-FFF2-40B4-BE49-F238E27FC236}">
                <a16:creationId xmlns:a16="http://schemas.microsoft.com/office/drawing/2014/main" id="{7285DE42-429B-9829-8939-39D7EC5B3C9A}"/>
              </a:ext>
            </a:extLst>
          </p:cNvPr>
          <p:cNvSpPr>
            <a:spLocks noGrp="1"/>
          </p:cNvSpPr>
          <p:nvPr>
            <p:ph type="body" sz="quarter" idx="23"/>
          </p:nvPr>
        </p:nvSpPr>
        <p:spPr>
          <a:xfrm>
            <a:off x="381000" y="1334630"/>
            <a:ext cx="11430000" cy="5029200"/>
          </a:xfrm>
        </p:spPr>
        <p:txBody>
          <a:bodyPr/>
          <a:lstStyle/>
          <a:p>
            <a:r>
              <a:rPr lang="en-US" sz="2800" dirty="0"/>
              <a:t>Renames Article VIII as “</a:t>
            </a:r>
            <a:r>
              <a:rPr lang="en-US" sz="2800" i="1" dirty="0"/>
              <a:t>Commercial</a:t>
            </a:r>
            <a:r>
              <a:rPr lang="en-US" sz="2800" dirty="0"/>
              <a:t> Micromobility Devices” </a:t>
            </a:r>
          </a:p>
          <a:p>
            <a:r>
              <a:rPr lang="en-US" sz="2800" dirty="0"/>
              <a:t>Amends Section 35-103 (“Micromobility device operational requirements.”)</a:t>
            </a:r>
            <a:r>
              <a:rPr lang="en-US" sz="2800" i="1" dirty="0"/>
              <a:t> </a:t>
            </a:r>
          </a:p>
          <a:p>
            <a:pPr lvl="1"/>
            <a:r>
              <a:rPr lang="en-US" sz="2400" dirty="0"/>
              <a:t>requires riders of commercially owned micromobility devices to comply with the requirements of Article VII</a:t>
            </a:r>
            <a:endParaRPr lang="en-US" sz="2400" i="1" dirty="0"/>
          </a:p>
        </p:txBody>
      </p:sp>
      <p:sp>
        <p:nvSpPr>
          <p:cNvPr id="6" name="Text Placeholder 5">
            <a:extLst>
              <a:ext uri="{FF2B5EF4-FFF2-40B4-BE49-F238E27FC236}">
                <a16:creationId xmlns:a16="http://schemas.microsoft.com/office/drawing/2014/main" id="{D4858675-8FF2-C3D7-68B6-621059297285}"/>
              </a:ext>
            </a:extLst>
          </p:cNvPr>
          <p:cNvSpPr>
            <a:spLocks noGrp="1"/>
          </p:cNvSpPr>
          <p:nvPr>
            <p:ph type="body" sz="quarter" idx="24"/>
          </p:nvPr>
        </p:nvSpPr>
        <p:spPr/>
        <p:txBody>
          <a:bodyPr/>
          <a:lstStyle/>
          <a:p>
            <a:r>
              <a:rPr lang="en-US" dirty="0"/>
              <a:t>Proposed Ordinance: Amends Article VIII</a:t>
            </a:r>
          </a:p>
        </p:txBody>
      </p:sp>
    </p:spTree>
    <p:extLst>
      <p:ext uri="{BB962C8B-B14F-4D97-AF65-F5344CB8AC3E}">
        <p14:creationId xmlns:p14="http://schemas.microsoft.com/office/powerpoint/2010/main" val="282431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6DB0-488B-F94E-DF1E-9232B5F6CF1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982485-9373-3B1A-05CD-F41640CA035E}"/>
              </a:ext>
            </a:extLst>
          </p:cNvPr>
          <p:cNvSpPr>
            <a:spLocks noGrp="1"/>
          </p:cNvSpPr>
          <p:nvPr>
            <p:ph type="sldNum" sz="quarter" idx="10"/>
          </p:nvPr>
        </p:nvSpPr>
        <p:spPr/>
        <p:txBody>
          <a:bodyPr/>
          <a:lstStyle/>
          <a:p>
            <a:fld id="{8AAD738B-3ED1-49B2-B8A8-52C1873AA792}" type="slidenum">
              <a:rPr lang="en-US" smtClean="0"/>
              <a:t>34</a:t>
            </a:fld>
            <a:endParaRPr lang="en-US"/>
          </a:p>
        </p:txBody>
      </p:sp>
      <p:sp>
        <p:nvSpPr>
          <p:cNvPr id="3" name="Text Placeholder 2">
            <a:extLst>
              <a:ext uri="{FF2B5EF4-FFF2-40B4-BE49-F238E27FC236}">
                <a16:creationId xmlns:a16="http://schemas.microsoft.com/office/drawing/2014/main" id="{20814624-4B81-84BC-AB7F-CD400A485B8A}"/>
              </a:ext>
            </a:extLst>
          </p:cNvPr>
          <p:cNvSpPr>
            <a:spLocks noGrp="1"/>
          </p:cNvSpPr>
          <p:nvPr>
            <p:ph type="body" sz="quarter" idx="23"/>
          </p:nvPr>
        </p:nvSpPr>
        <p:spPr>
          <a:xfrm>
            <a:off x="381000" y="863950"/>
            <a:ext cx="11430000" cy="3525170"/>
          </a:xfrm>
        </p:spPr>
        <p:txBody>
          <a:bodyPr/>
          <a:lstStyle/>
          <a:p>
            <a:endParaRPr lang="en-US" dirty="0"/>
          </a:p>
          <a:p>
            <a:r>
              <a:rPr lang="en-US" dirty="0"/>
              <a:t>Violations of County micromobility requirements and prohibitions</a:t>
            </a:r>
          </a:p>
          <a:p>
            <a:pPr lvl="1"/>
            <a:r>
              <a:rPr lang="en-US" dirty="0"/>
              <a:t>Subject to issuance of a County civil citation</a:t>
            </a:r>
          </a:p>
          <a:p>
            <a:pPr lvl="1"/>
            <a:r>
              <a:rPr lang="en-US" dirty="0"/>
              <a:t>Classified as a Class 1 penalty: $100.00</a:t>
            </a:r>
            <a:endParaRPr lang="en-US" i="1" dirty="0"/>
          </a:p>
        </p:txBody>
      </p:sp>
      <p:sp>
        <p:nvSpPr>
          <p:cNvPr id="4" name="Text Placeholder 3">
            <a:extLst>
              <a:ext uri="{FF2B5EF4-FFF2-40B4-BE49-F238E27FC236}">
                <a16:creationId xmlns:a16="http://schemas.microsoft.com/office/drawing/2014/main" id="{401ED4FC-A979-B49B-C45B-3A8464F6A622}"/>
              </a:ext>
            </a:extLst>
          </p:cNvPr>
          <p:cNvSpPr>
            <a:spLocks noGrp="1"/>
          </p:cNvSpPr>
          <p:nvPr>
            <p:ph type="body" sz="quarter" idx="24"/>
          </p:nvPr>
        </p:nvSpPr>
        <p:spPr>
          <a:xfrm>
            <a:off x="467402" y="361385"/>
            <a:ext cx="11430000" cy="640080"/>
          </a:xfrm>
        </p:spPr>
        <p:txBody>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Proposed Ordinance: Amends</a:t>
            </a:r>
            <a:r>
              <a:rPr lang="en-US" dirty="0">
                <a:solidFill>
                  <a:srgbClr val="FFFFFF"/>
                </a:solidFill>
              </a:rPr>
              <a:t> Sec. 11-62 of Ch. 11</a:t>
            </a:r>
            <a:endParaRPr kumimoji="0" lang="en-US"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endParaRPr lang="en-US" dirty="0"/>
          </a:p>
        </p:txBody>
      </p:sp>
    </p:spTree>
    <p:extLst>
      <p:ext uri="{BB962C8B-B14F-4D97-AF65-F5344CB8AC3E}">
        <p14:creationId xmlns:p14="http://schemas.microsoft.com/office/powerpoint/2010/main" val="2360123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CB13B-1D0D-F5BA-6826-A91236219B88}"/>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5A98E61-14E5-DF7E-84A7-390437D05E9F}"/>
              </a:ext>
            </a:extLst>
          </p:cNvPr>
          <p:cNvSpPr txBox="1">
            <a:spLocks noGrp="1"/>
          </p:cNvSpPr>
          <p:nvPr>
            <p:ph type="title"/>
          </p:nvPr>
        </p:nvSpPr>
        <p:spPr>
          <a:xfrm>
            <a:off x="365125" y="228599"/>
            <a:ext cx="8686800" cy="640080"/>
          </a:xfrm>
        </p:spPr>
        <p:txBody>
          <a:bodyPr vert="horz" wrap="square" lIns="91440" tIns="0" rIns="91440" bIns="0" rtlCol="0">
            <a:spAutoFit/>
          </a:bodyPr>
          <a:lstStyle/>
          <a:p>
            <a:r>
              <a:rPr lang="en-US" dirty="0"/>
              <a:t>Presentation Outline</a:t>
            </a:r>
          </a:p>
        </p:txBody>
      </p:sp>
      <p:sp>
        <p:nvSpPr>
          <p:cNvPr id="13" name="Text Placeholder 6">
            <a:extLst>
              <a:ext uri="{FF2B5EF4-FFF2-40B4-BE49-F238E27FC236}">
                <a16:creationId xmlns:a16="http://schemas.microsoft.com/office/drawing/2014/main" id="{B6FBA33D-A97F-3A13-18A6-2D106CB73B41}"/>
              </a:ext>
            </a:extLst>
          </p:cNvPr>
          <p:cNvSpPr>
            <a:spLocks noGrp="1"/>
          </p:cNvSpPr>
          <p:nvPr>
            <p:ph type="body" idx="1"/>
          </p:nvPr>
        </p:nvSpPr>
        <p:spPr>
          <a:xfrm>
            <a:off x="428142" y="1198093"/>
            <a:ext cx="11430000" cy="5029200"/>
          </a:xfrm>
        </p:spPr>
        <p:txBody>
          <a:bodyPr/>
          <a:lstStyle/>
          <a:p>
            <a:r>
              <a:rPr lang="en-US" dirty="0">
                <a:solidFill>
                  <a:schemeClr val="bg1">
                    <a:lumMod val="65000"/>
                  </a:schemeClr>
                </a:solidFill>
              </a:rPr>
              <a:t>Background and Overview</a:t>
            </a:r>
          </a:p>
          <a:p>
            <a:r>
              <a:rPr lang="en-US" dirty="0">
                <a:solidFill>
                  <a:schemeClr val="bg1">
                    <a:lumMod val="65000"/>
                  </a:schemeClr>
                </a:solidFill>
              </a:rPr>
              <a:t>Public Awareness and Concerns</a:t>
            </a:r>
          </a:p>
          <a:p>
            <a:r>
              <a:rPr lang="en-US" dirty="0">
                <a:solidFill>
                  <a:schemeClr val="bg1">
                    <a:lumMod val="65000"/>
                  </a:schemeClr>
                </a:solidFill>
              </a:rPr>
              <a:t>Public Education </a:t>
            </a:r>
          </a:p>
          <a:p>
            <a:r>
              <a:rPr lang="en-US" dirty="0">
                <a:solidFill>
                  <a:schemeClr val="bg1">
                    <a:lumMod val="65000"/>
                  </a:schemeClr>
                </a:solidFill>
              </a:rPr>
              <a:t>Micromobility Legislation </a:t>
            </a:r>
          </a:p>
          <a:p>
            <a:r>
              <a:rPr lang="en-US" dirty="0">
                <a:solidFill>
                  <a:schemeClr val="bg1">
                    <a:lumMod val="65000"/>
                  </a:schemeClr>
                </a:solidFill>
              </a:rPr>
              <a:t>Proposed Ordinance</a:t>
            </a:r>
          </a:p>
          <a:p>
            <a:r>
              <a:rPr lang="en-US" dirty="0"/>
              <a:t>Summary</a:t>
            </a:r>
          </a:p>
          <a:p>
            <a:r>
              <a:rPr lang="en-US">
                <a:solidFill>
                  <a:schemeClr val="bg1">
                    <a:lumMod val="65000"/>
                  </a:schemeClr>
                </a:solidFill>
              </a:rPr>
              <a:t>Board Direction </a:t>
            </a:r>
          </a:p>
          <a:p>
            <a:pPr marL="0" indent="0">
              <a:buNone/>
            </a:pPr>
            <a:endParaRPr lang="en-US"/>
          </a:p>
        </p:txBody>
      </p:sp>
      <p:sp>
        <p:nvSpPr>
          <p:cNvPr id="8" name="Slide Number Placeholder 7">
            <a:extLst>
              <a:ext uri="{FF2B5EF4-FFF2-40B4-BE49-F238E27FC236}">
                <a16:creationId xmlns:a16="http://schemas.microsoft.com/office/drawing/2014/main" id="{DC3DF5D2-B95A-3920-DAA5-0AF97E3C5F78}"/>
              </a:ext>
            </a:extLst>
          </p:cNvPr>
          <p:cNvSpPr>
            <a:spLocks noGrp="1"/>
          </p:cNvSpPr>
          <p:nvPr>
            <p:ph type="sldNum" sz="quarter" idx="7"/>
          </p:nvPr>
        </p:nvSpPr>
        <p:spPr>
          <a:xfrm>
            <a:off x="11734635" y="6451282"/>
            <a:ext cx="247015" cy="196215"/>
          </a:xfrm>
        </p:spPr>
        <p:txBody>
          <a:bodyPr/>
          <a:lstStyle/>
          <a:p>
            <a:fld id="{81D60167-4931-47E6-BA6A-407CBD079E47}" type="slidenum">
              <a:rPr lang="en-US" smtClean="0"/>
              <a:pPr/>
              <a:t>35</a:t>
            </a:fld>
            <a:endParaRPr lang="en-US"/>
          </a:p>
        </p:txBody>
      </p:sp>
      <p:pic>
        <p:nvPicPr>
          <p:cNvPr id="4" name="Picture 3">
            <a:extLst>
              <a:ext uri="{FF2B5EF4-FFF2-40B4-BE49-F238E27FC236}">
                <a16:creationId xmlns:a16="http://schemas.microsoft.com/office/drawing/2014/main" id="{DBF6E54B-39B4-79B8-96A2-5FA39F31C037}"/>
              </a:ext>
            </a:extLst>
          </p:cNvPr>
          <p:cNvPicPr>
            <a:picLocks noChangeAspect="1"/>
          </p:cNvPicPr>
          <p:nvPr/>
        </p:nvPicPr>
        <p:blipFill>
          <a:blip r:embed="rId3"/>
          <a:srcRect l="26709"/>
          <a:stretch>
            <a:fillRect/>
          </a:stretch>
        </p:blipFill>
        <p:spPr>
          <a:xfrm>
            <a:off x="8556963" y="1524000"/>
            <a:ext cx="2792392" cy="1905000"/>
          </a:xfrm>
          <a:prstGeom prst="rect">
            <a:avLst/>
          </a:prstGeom>
          <a:ln w="19050">
            <a:solidFill>
              <a:schemeClr val="bg2">
                <a:lumMod val="10000"/>
              </a:schemeClr>
            </a:solidFill>
          </a:ln>
        </p:spPr>
      </p:pic>
      <p:pic>
        <p:nvPicPr>
          <p:cNvPr id="6" name="Picture 5">
            <a:extLst>
              <a:ext uri="{FF2B5EF4-FFF2-40B4-BE49-F238E27FC236}">
                <a16:creationId xmlns:a16="http://schemas.microsoft.com/office/drawing/2014/main" id="{C1D5957D-DEDB-7C33-9404-01808A9B814A}"/>
              </a:ext>
            </a:extLst>
          </p:cNvPr>
          <p:cNvPicPr>
            <a:picLocks noChangeAspect="1"/>
          </p:cNvPicPr>
          <p:nvPr/>
        </p:nvPicPr>
        <p:blipFill>
          <a:blip r:embed="rId4"/>
          <a:stretch>
            <a:fillRect/>
          </a:stretch>
        </p:blipFill>
        <p:spPr>
          <a:xfrm>
            <a:off x="8558140" y="3712693"/>
            <a:ext cx="2791215" cy="1867161"/>
          </a:xfrm>
          <a:prstGeom prst="rect">
            <a:avLst/>
          </a:prstGeom>
          <a:ln w="19050">
            <a:solidFill>
              <a:schemeClr val="bg2">
                <a:lumMod val="10000"/>
              </a:schemeClr>
            </a:solidFill>
          </a:ln>
        </p:spPr>
      </p:pic>
    </p:spTree>
    <p:extLst>
      <p:ext uri="{BB962C8B-B14F-4D97-AF65-F5344CB8AC3E}">
        <p14:creationId xmlns:p14="http://schemas.microsoft.com/office/powerpoint/2010/main" val="3157482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19374-1314-01DC-018C-A7222DA3D01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126B991-0DDA-9AA3-3E78-2F79B5B9C7E8}"/>
              </a:ext>
            </a:extLst>
          </p:cNvPr>
          <p:cNvPicPr>
            <a:picLocks noGrp="1" noRot="1" noChangeAspect="1" noMove="1" noResize="1" noEditPoints="1" noAdjustHandles="1" noChangeArrowheads="1" noChangeShapeType="1" noCrop="1"/>
          </p:cNvPicPr>
          <p:nvPr/>
        </p:nvPicPr>
        <p:blipFill>
          <a:blip r:embed="rId3"/>
          <a:stretch>
            <a:fillRect/>
          </a:stretch>
        </p:blipFill>
        <p:spPr>
          <a:xfrm>
            <a:off x="389530" y="1744480"/>
            <a:ext cx="9612420" cy="4535511"/>
          </a:xfrm>
          <a:prstGeom prst="rect">
            <a:avLst/>
          </a:prstGeom>
        </p:spPr>
      </p:pic>
      <p:cxnSp>
        <p:nvCxnSpPr>
          <p:cNvPr id="30" name="Straight Connector 29">
            <a:extLst>
              <a:ext uri="{FF2B5EF4-FFF2-40B4-BE49-F238E27FC236}">
                <a16:creationId xmlns:a16="http://schemas.microsoft.com/office/drawing/2014/main" id="{D30A4549-8781-8453-C319-3706227E8AF4}"/>
              </a:ext>
            </a:extLst>
          </p:cNvPr>
          <p:cNvCxnSpPr>
            <a:cxnSpLocks noGrp="1" noRot="1" noMove="1" noResize="1" noEditPoints="1" noAdjustHandles="1" noChangeArrowheads="1" noChangeShapeType="1"/>
          </p:cNvCxnSpPr>
          <p:nvPr/>
        </p:nvCxnSpPr>
        <p:spPr>
          <a:xfrm>
            <a:off x="352492" y="6259394"/>
            <a:ext cx="11480920" cy="41194"/>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0E84517-3831-EBF9-7397-226DAAD6C9FA}"/>
              </a:ext>
            </a:extLst>
          </p:cNvPr>
          <p:cNvSpPr>
            <a:spLocks noGrp="1"/>
          </p:cNvSpPr>
          <p:nvPr>
            <p:ph type="body" sz="quarter" idx="4294967295"/>
          </p:nvPr>
        </p:nvSpPr>
        <p:spPr>
          <a:xfrm>
            <a:off x="457199" y="182880"/>
            <a:ext cx="11265408" cy="606107"/>
          </a:xfrm>
          <a:prstGeom prst="rect">
            <a:avLst/>
          </a:prstGeom>
        </p:spPr>
        <p:txBody>
          <a:bodyPr/>
          <a:lstStyle/>
          <a:p>
            <a:r>
              <a:rPr lang="en-US" cap="none"/>
              <a:t>Background and Overview </a:t>
            </a:r>
          </a:p>
        </p:txBody>
      </p:sp>
      <p:sp>
        <p:nvSpPr>
          <p:cNvPr id="3" name="Slide Number Placeholder 2">
            <a:extLst>
              <a:ext uri="{FF2B5EF4-FFF2-40B4-BE49-F238E27FC236}">
                <a16:creationId xmlns:a16="http://schemas.microsoft.com/office/drawing/2014/main" id="{5288B00E-1FD7-0864-B342-7E9523FB4ECF}"/>
              </a:ext>
            </a:extLst>
          </p:cNvPr>
          <p:cNvSpPr>
            <a:spLocks noGrp="1"/>
          </p:cNvSpPr>
          <p:nvPr>
            <p:ph type="sldNum" sz="quarter" idx="10"/>
          </p:nvPr>
        </p:nvSpPr>
        <p:spPr/>
        <p:txBody>
          <a:bodyPr/>
          <a:lstStyle/>
          <a:p>
            <a:fld id="{8AAD738B-3ED1-49B2-B8A8-52C1873AA792}" type="slidenum">
              <a:rPr lang="en-US" smtClean="0"/>
              <a:t>36</a:t>
            </a:fld>
            <a:endParaRPr lang="en-US"/>
          </a:p>
        </p:txBody>
      </p:sp>
      <p:sp>
        <p:nvSpPr>
          <p:cNvPr id="7" name="Text Placeholder 4">
            <a:extLst>
              <a:ext uri="{FF2B5EF4-FFF2-40B4-BE49-F238E27FC236}">
                <a16:creationId xmlns:a16="http://schemas.microsoft.com/office/drawing/2014/main" id="{AA69E2DB-04FE-6470-7991-04A9C10A53CC}"/>
              </a:ext>
            </a:extLst>
          </p:cNvPr>
          <p:cNvSpPr txBox="1">
            <a:spLocks/>
          </p:cNvSpPr>
          <p:nvPr/>
        </p:nvSpPr>
        <p:spPr>
          <a:xfrm>
            <a:off x="365760" y="228600"/>
            <a:ext cx="8686800" cy="640080"/>
          </a:xfrm>
          <a:prstGeom prst="rect">
            <a:avLst/>
          </a:prstGeom>
        </p:spPr>
        <p:txBody>
          <a:bodyPr tIns="0" bIns="0" anchor="ctr" anchorCtr="0"/>
          <a:lstStyle>
            <a:lvl1pPr marL="0" indent="0" algn="l" defTabSz="914400" rtl="0" eaLnBrk="1" latinLnBrk="0" hangingPunct="1">
              <a:lnSpc>
                <a:spcPct val="90000"/>
              </a:lnSpc>
              <a:spcBef>
                <a:spcPts val="1000"/>
              </a:spcBef>
              <a:buFontTx/>
              <a:buNone/>
              <a:defRPr sz="4000" b="1" kern="1200" cap="none"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Summary</a:t>
            </a:r>
          </a:p>
        </p:txBody>
      </p:sp>
      <p:cxnSp>
        <p:nvCxnSpPr>
          <p:cNvPr id="32" name="Straight Connector 31">
            <a:extLst>
              <a:ext uri="{FF2B5EF4-FFF2-40B4-BE49-F238E27FC236}">
                <a16:creationId xmlns:a16="http://schemas.microsoft.com/office/drawing/2014/main" id="{9A4337B8-2FE3-AF66-C589-3F7D281498CA}"/>
              </a:ext>
            </a:extLst>
          </p:cNvPr>
          <p:cNvCxnSpPr>
            <a:cxnSpLocks noGrp="1" noRot="1" noMove="1" noResize="1" noEditPoints="1" noAdjustHandles="1" noChangeArrowheads="1" noChangeShapeType="1"/>
          </p:cNvCxnSpPr>
          <p:nvPr/>
        </p:nvCxnSpPr>
        <p:spPr>
          <a:xfrm>
            <a:off x="11802468" y="1656122"/>
            <a:ext cx="0" cy="4646129"/>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DD54652-8675-A25C-2CEF-ABCD96935FA1}"/>
              </a:ext>
            </a:extLst>
          </p:cNvPr>
          <p:cNvCxnSpPr>
            <a:cxnSpLocks/>
          </p:cNvCxnSpPr>
          <p:nvPr/>
        </p:nvCxnSpPr>
        <p:spPr>
          <a:xfrm>
            <a:off x="10001951" y="1724308"/>
            <a:ext cx="0" cy="4535086"/>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F48D880-1929-B687-9C50-CC6B248528F1}"/>
              </a:ext>
            </a:extLst>
          </p:cNvPr>
          <p:cNvCxnSpPr>
            <a:cxnSpLocks/>
          </p:cNvCxnSpPr>
          <p:nvPr/>
        </p:nvCxnSpPr>
        <p:spPr>
          <a:xfrm>
            <a:off x="372164" y="1656122"/>
            <a:ext cx="0" cy="4585853"/>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9C68B84-00F1-FD30-DFF7-82046254C90D}"/>
              </a:ext>
            </a:extLst>
          </p:cNvPr>
          <p:cNvCxnSpPr>
            <a:cxnSpLocks noGrp="1" noRot="1" noMove="1" noResize="1" noEditPoints="1" noAdjustHandles="1" noChangeArrowheads="1" noChangeShapeType="1"/>
          </p:cNvCxnSpPr>
          <p:nvPr/>
        </p:nvCxnSpPr>
        <p:spPr>
          <a:xfrm>
            <a:off x="352492" y="1686261"/>
            <a:ext cx="11449976" cy="0"/>
          </a:xfrm>
          <a:prstGeom prst="line">
            <a:avLst/>
          </a:prstGeom>
          <a:ln w="76200">
            <a:solidFill>
              <a:srgbClr val="158B26"/>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3EC5352C-1598-28C8-309B-3DD0B609CD57}"/>
              </a:ext>
            </a:extLst>
          </p:cNvPr>
          <p:cNvPicPr>
            <a:picLocks noChangeAspect="1"/>
          </p:cNvPicPr>
          <p:nvPr/>
        </p:nvPicPr>
        <p:blipFill>
          <a:blip r:embed="rId4"/>
          <a:srcRect l="426" r="871" b="6746"/>
          <a:stretch>
            <a:fillRect/>
          </a:stretch>
        </p:blipFill>
        <p:spPr>
          <a:xfrm>
            <a:off x="2312528" y="1376785"/>
            <a:ext cx="7554749" cy="525968"/>
          </a:xfrm>
          <a:prstGeom prst="rect">
            <a:avLst/>
          </a:prstGeom>
        </p:spPr>
      </p:pic>
      <p:pic>
        <p:nvPicPr>
          <p:cNvPr id="18" name="Picture 17">
            <a:extLst>
              <a:ext uri="{FF2B5EF4-FFF2-40B4-BE49-F238E27FC236}">
                <a16:creationId xmlns:a16="http://schemas.microsoft.com/office/drawing/2014/main" id="{53D8EA99-78A6-42B5-A22F-EDDB058F4FDA}"/>
              </a:ext>
            </a:extLst>
          </p:cNvPr>
          <p:cNvPicPr>
            <a:picLocks noChangeAspect="1"/>
          </p:cNvPicPr>
          <p:nvPr/>
        </p:nvPicPr>
        <p:blipFill>
          <a:blip r:embed="rId5"/>
          <a:stretch>
            <a:fillRect/>
          </a:stretch>
        </p:blipFill>
        <p:spPr>
          <a:xfrm>
            <a:off x="10070044" y="4982466"/>
            <a:ext cx="1678169" cy="1060437"/>
          </a:xfrm>
          <a:prstGeom prst="rect">
            <a:avLst/>
          </a:prstGeom>
        </p:spPr>
      </p:pic>
      <p:pic>
        <p:nvPicPr>
          <p:cNvPr id="4" name="Picture 3">
            <a:extLst>
              <a:ext uri="{FF2B5EF4-FFF2-40B4-BE49-F238E27FC236}">
                <a16:creationId xmlns:a16="http://schemas.microsoft.com/office/drawing/2014/main" id="{D394F811-4419-6328-004B-79479707383D}"/>
              </a:ext>
            </a:extLst>
          </p:cNvPr>
          <p:cNvPicPr>
            <a:picLocks noChangeAspect="1"/>
          </p:cNvPicPr>
          <p:nvPr/>
        </p:nvPicPr>
        <p:blipFill>
          <a:blip r:embed="rId6"/>
          <a:stretch>
            <a:fillRect/>
          </a:stretch>
        </p:blipFill>
        <p:spPr>
          <a:xfrm>
            <a:off x="10171705" y="1965288"/>
            <a:ext cx="1461006" cy="3002068"/>
          </a:xfrm>
          <a:prstGeom prst="rect">
            <a:avLst/>
          </a:prstGeom>
        </p:spPr>
      </p:pic>
    </p:spTree>
    <p:extLst>
      <p:ext uri="{BB962C8B-B14F-4D97-AF65-F5344CB8AC3E}">
        <p14:creationId xmlns:p14="http://schemas.microsoft.com/office/powerpoint/2010/main" val="708057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4A60F-E241-9A74-3C6E-4B539C09D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81D82-F302-EB1C-4DD7-E7C6EF46C4CE}"/>
              </a:ext>
            </a:extLst>
          </p:cNvPr>
          <p:cNvSpPr>
            <a:spLocks noGrp="1"/>
          </p:cNvSpPr>
          <p:nvPr>
            <p:ph type="title"/>
          </p:nvPr>
        </p:nvSpPr>
        <p:spPr/>
        <p:txBody>
          <a:bodyPr/>
          <a:lstStyle/>
          <a:p>
            <a:r>
              <a:rPr lang="en-US" dirty="0"/>
              <a:t>Summary</a:t>
            </a:r>
          </a:p>
        </p:txBody>
      </p:sp>
      <p:sp>
        <p:nvSpPr>
          <p:cNvPr id="14" name="Text Placeholder 13">
            <a:extLst>
              <a:ext uri="{FF2B5EF4-FFF2-40B4-BE49-F238E27FC236}">
                <a16:creationId xmlns:a16="http://schemas.microsoft.com/office/drawing/2014/main" id="{8AC1079E-3066-3A8B-3B5C-6446469976B1}"/>
              </a:ext>
            </a:extLst>
          </p:cNvPr>
          <p:cNvSpPr>
            <a:spLocks noGrp="1"/>
          </p:cNvSpPr>
          <p:nvPr>
            <p:ph type="body" idx="1"/>
          </p:nvPr>
        </p:nvSpPr>
        <p:spPr>
          <a:xfrm>
            <a:off x="365759" y="1192101"/>
            <a:ext cx="11288788" cy="5029200"/>
          </a:xfrm>
          <a:prstGeom prst="rect">
            <a:avLst/>
          </a:prstGeom>
        </p:spPr>
        <p:txBody>
          <a:bodyPr/>
          <a:lstStyle/>
          <a:p>
            <a:pPr algn="l"/>
            <a:r>
              <a:rPr lang="en-US" sz="2100" dirty="0">
                <a:solidFill>
                  <a:srgbClr val="00629D"/>
                </a:solidFill>
              </a:rPr>
              <a:t>Orange County is responding to increasing micromobility use, injuries, and safety concerns. </a:t>
            </a:r>
          </a:p>
          <a:p>
            <a:pPr algn="l"/>
            <a:r>
              <a:rPr lang="en-US" sz="2100" dirty="0">
                <a:solidFill>
                  <a:srgbClr val="00629D"/>
                </a:solidFill>
              </a:rPr>
              <a:t>Orange County is coordinating with regional and community partners to educate riders, motorists, pedestrians, students and parents.</a:t>
            </a:r>
          </a:p>
          <a:p>
            <a:pPr algn="l"/>
            <a:r>
              <a:rPr lang="en-US" sz="2100" dirty="0">
                <a:solidFill>
                  <a:srgbClr val="00629D"/>
                </a:solidFill>
              </a:rPr>
              <a:t>Federal and Florida laws establish the basic framework for e-bikes and micromobility devices, but there is a gap that local governments are being asked to fill.</a:t>
            </a:r>
          </a:p>
          <a:p>
            <a:pPr algn="l"/>
            <a:r>
              <a:rPr lang="en-US" sz="2100" dirty="0">
                <a:solidFill>
                  <a:srgbClr val="00629D"/>
                </a:solidFill>
              </a:rPr>
              <a:t>The proposed ordinance establishes a framework focused on personally owned devices, reinforcing State requirements while adding County rules for speed, parking, prohibited activities, and enforcement.</a:t>
            </a:r>
          </a:p>
          <a:p>
            <a:pPr algn="l"/>
            <a:r>
              <a:rPr lang="en-US" sz="2100" dirty="0"/>
              <a:t>Applies countywide, unless a municipality maintains an ordinance on the same subject matter, activity, or conduct</a:t>
            </a:r>
          </a:p>
          <a:p>
            <a:r>
              <a:rPr lang="en-US" sz="2100" dirty="0"/>
              <a:t>The Sheriff’s Office has authority to enforce the County ordinance throughout Orange County, including within municipal boundaries.</a:t>
            </a:r>
          </a:p>
          <a:p>
            <a:r>
              <a:rPr lang="en-US" sz="2100" dirty="0"/>
              <a:t>Municipal officers, in municipalities where the ordinance is effective, are limited to enforcement of the ordinance within their municipal boundaries.</a:t>
            </a:r>
            <a:endParaRPr lang="en-US" sz="2400" dirty="0">
              <a:solidFill>
                <a:srgbClr val="00629D"/>
              </a:solidFill>
              <a:highlight>
                <a:srgbClr val="FFFF00"/>
              </a:highlight>
            </a:endParaRPr>
          </a:p>
          <a:p>
            <a:pPr>
              <a:buNone/>
            </a:pPr>
            <a:endParaRPr lang="en-US" sz="1200" dirty="0"/>
          </a:p>
        </p:txBody>
      </p:sp>
      <p:sp>
        <p:nvSpPr>
          <p:cNvPr id="4" name="Slide Number Placeholder 3">
            <a:extLst>
              <a:ext uri="{FF2B5EF4-FFF2-40B4-BE49-F238E27FC236}">
                <a16:creationId xmlns:a16="http://schemas.microsoft.com/office/drawing/2014/main" id="{6D1EC52A-3AC0-76CB-A237-B8F1BD465348}"/>
              </a:ext>
            </a:extLst>
          </p:cNvPr>
          <p:cNvSpPr>
            <a:spLocks noGrp="1"/>
          </p:cNvSpPr>
          <p:nvPr>
            <p:ph type="sldNum" sz="quarter" idx="7"/>
          </p:nvPr>
        </p:nvSpPr>
        <p:spPr/>
        <p:txBody>
          <a:bodyPr/>
          <a:lstStyle/>
          <a:p>
            <a:fld id="{8AAD738B-3ED1-49B2-B8A8-52C1873AA792}" type="slidenum">
              <a:rPr lang="en-US" smtClean="0"/>
              <a:t>37</a:t>
            </a:fld>
            <a:endParaRPr lang="en-US"/>
          </a:p>
        </p:txBody>
      </p:sp>
    </p:spTree>
    <p:extLst>
      <p:ext uri="{BB962C8B-B14F-4D97-AF65-F5344CB8AC3E}">
        <p14:creationId xmlns:p14="http://schemas.microsoft.com/office/powerpoint/2010/main" val="96664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Effect transition="in" filter="fade">
                                      <p:cBhvr>
                                        <p:cTn id="35" dur="1000"/>
                                        <p:tgtEl>
                                          <p:spTgt spid="14">
                                            <p:txEl>
                                              <p:pRg st="4" end="4"/>
                                            </p:txEl>
                                          </p:spTgt>
                                        </p:tgtEl>
                                      </p:cBhvr>
                                    </p:animEffect>
                                    <p:anim calcmode="lin" valueType="num">
                                      <p:cBhvr>
                                        <p:cTn id="36"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4">
                                            <p:txEl>
                                              <p:pRg st="5" end="5"/>
                                            </p:txEl>
                                          </p:spTgt>
                                        </p:tgtEl>
                                        <p:attrNameLst>
                                          <p:attrName>style.visibility</p:attrName>
                                        </p:attrNameLst>
                                      </p:cBhvr>
                                      <p:to>
                                        <p:strVal val="visible"/>
                                      </p:to>
                                    </p:set>
                                    <p:animEffect transition="in" filter="fade">
                                      <p:cBhvr>
                                        <p:cTn id="42" dur="1000"/>
                                        <p:tgtEl>
                                          <p:spTgt spid="14">
                                            <p:txEl>
                                              <p:pRg st="5" end="5"/>
                                            </p:txEl>
                                          </p:spTgt>
                                        </p:tgtEl>
                                      </p:cBhvr>
                                    </p:animEffect>
                                    <p:anim calcmode="lin" valueType="num">
                                      <p:cBhvr>
                                        <p:cTn id="43"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4">
                                            <p:txEl>
                                              <p:pRg st="6" end="6"/>
                                            </p:txEl>
                                          </p:spTgt>
                                        </p:tgtEl>
                                        <p:attrNameLst>
                                          <p:attrName>style.visibility</p:attrName>
                                        </p:attrNameLst>
                                      </p:cBhvr>
                                      <p:to>
                                        <p:strVal val="visible"/>
                                      </p:to>
                                    </p:set>
                                    <p:animEffect transition="in" filter="fade">
                                      <p:cBhvr>
                                        <p:cTn id="49" dur="1000"/>
                                        <p:tgtEl>
                                          <p:spTgt spid="14">
                                            <p:txEl>
                                              <p:pRg st="6" end="6"/>
                                            </p:txEl>
                                          </p:spTgt>
                                        </p:tgtEl>
                                      </p:cBhvr>
                                    </p:animEffect>
                                    <p:anim calcmode="lin" valueType="num">
                                      <p:cBhvr>
                                        <p:cTn id="50"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73D88-2AFD-B0F2-DDCF-69ECE29FFAC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3618135-8C68-49CD-ADED-0B89154095E4}"/>
              </a:ext>
            </a:extLst>
          </p:cNvPr>
          <p:cNvSpPr txBox="1">
            <a:spLocks noGrp="1"/>
          </p:cNvSpPr>
          <p:nvPr>
            <p:ph type="title"/>
          </p:nvPr>
        </p:nvSpPr>
        <p:spPr>
          <a:xfrm>
            <a:off x="365125" y="228599"/>
            <a:ext cx="8686800" cy="640080"/>
          </a:xfrm>
        </p:spPr>
        <p:txBody>
          <a:bodyPr vert="horz" wrap="square" lIns="91440" tIns="0" rIns="91440" bIns="0" rtlCol="0">
            <a:spAutoFit/>
          </a:bodyPr>
          <a:lstStyle/>
          <a:p>
            <a:r>
              <a:rPr lang="en-US" dirty="0"/>
              <a:t>Presentation Outline</a:t>
            </a:r>
          </a:p>
        </p:txBody>
      </p:sp>
      <p:sp>
        <p:nvSpPr>
          <p:cNvPr id="13" name="Text Placeholder 6">
            <a:extLst>
              <a:ext uri="{FF2B5EF4-FFF2-40B4-BE49-F238E27FC236}">
                <a16:creationId xmlns:a16="http://schemas.microsoft.com/office/drawing/2014/main" id="{7990E053-D6AA-D5F3-D190-7F2F3B7701E7}"/>
              </a:ext>
            </a:extLst>
          </p:cNvPr>
          <p:cNvSpPr>
            <a:spLocks noGrp="1"/>
          </p:cNvSpPr>
          <p:nvPr>
            <p:ph type="body" idx="1"/>
          </p:nvPr>
        </p:nvSpPr>
        <p:spPr>
          <a:xfrm>
            <a:off x="428142" y="1198093"/>
            <a:ext cx="11430000" cy="5029200"/>
          </a:xfrm>
        </p:spPr>
        <p:txBody>
          <a:bodyPr/>
          <a:lstStyle/>
          <a:p>
            <a:r>
              <a:rPr lang="en-US">
                <a:solidFill>
                  <a:schemeClr val="bg1">
                    <a:lumMod val="65000"/>
                  </a:schemeClr>
                </a:solidFill>
              </a:rPr>
              <a:t>Background and Overview</a:t>
            </a:r>
          </a:p>
          <a:p>
            <a:r>
              <a:rPr lang="en-US">
                <a:solidFill>
                  <a:schemeClr val="bg1">
                    <a:lumMod val="65000"/>
                  </a:schemeClr>
                </a:solidFill>
              </a:rPr>
              <a:t>Public Awareness and Concerns</a:t>
            </a:r>
          </a:p>
          <a:p>
            <a:r>
              <a:rPr lang="en-US">
                <a:solidFill>
                  <a:schemeClr val="bg1">
                    <a:lumMod val="65000"/>
                  </a:schemeClr>
                </a:solidFill>
              </a:rPr>
              <a:t>Public Education </a:t>
            </a:r>
          </a:p>
          <a:p>
            <a:r>
              <a:rPr lang="en-US">
                <a:solidFill>
                  <a:schemeClr val="bg1">
                    <a:lumMod val="65000"/>
                  </a:schemeClr>
                </a:solidFill>
              </a:rPr>
              <a:t>Micromobility Legislation</a:t>
            </a:r>
          </a:p>
          <a:p>
            <a:r>
              <a:rPr lang="en-US">
                <a:solidFill>
                  <a:schemeClr val="bg1">
                    <a:lumMod val="65000"/>
                  </a:schemeClr>
                </a:solidFill>
              </a:rPr>
              <a:t>Proposed Ordinance</a:t>
            </a:r>
          </a:p>
          <a:p>
            <a:r>
              <a:rPr lang="en-US">
                <a:solidFill>
                  <a:schemeClr val="bg1">
                    <a:lumMod val="65000"/>
                  </a:schemeClr>
                </a:solidFill>
              </a:rPr>
              <a:t>Summary</a:t>
            </a:r>
          </a:p>
          <a:p>
            <a:r>
              <a:rPr lang="en-US"/>
              <a:t>Board Direction </a:t>
            </a:r>
          </a:p>
          <a:p>
            <a:pPr marL="0" indent="0">
              <a:buNone/>
            </a:pPr>
            <a:endParaRPr lang="en-US"/>
          </a:p>
        </p:txBody>
      </p:sp>
      <p:sp>
        <p:nvSpPr>
          <p:cNvPr id="8" name="Slide Number Placeholder 7">
            <a:extLst>
              <a:ext uri="{FF2B5EF4-FFF2-40B4-BE49-F238E27FC236}">
                <a16:creationId xmlns:a16="http://schemas.microsoft.com/office/drawing/2014/main" id="{DA050D73-3F83-223E-D45C-AD32D67FB0B3}"/>
              </a:ext>
            </a:extLst>
          </p:cNvPr>
          <p:cNvSpPr>
            <a:spLocks noGrp="1"/>
          </p:cNvSpPr>
          <p:nvPr>
            <p:ph type="sldNum" sz="quarter" idx="7"/>
          </p:nvPr>
        </p:nvSpPr>
        <p:spPr>
          <a:xfrm>
            <a:off x="11734635" y="6451282"/>
            <a:ext cx="247015" cy="196215"/>
          </a:xfrm>
        </p:spPr>
        <p:txBody>
          <a:bodyPr/>
          <a:lstStyle/>
          <a:p>
            <a:fld id="{81D60167-4931-47E6-BA6A-407CBD079E47}" type="slidenum">
              <a:rPr lang="en-US" smtClean="0"/>
              <a:pPr/>
              <a:t>38</a:t>
            </a:fld>
            <a:endParaRPr lang="en-US"/>
          </a:p>
        </p:txBody>
      </p:sp>
      <p:pic>
        <p:nvPicPr>
          <p:cNvPr id="4" name="Picture 3">
            <a:extLst>
              <a:ext uri="{FF2B5EF4-FFF2-40B4-BE49-F238E27FC236}">
                <a16:creationId xmlns:a16="http://schemas.microsoft.com/office/drawing/2014/main" id="{156D9B9C-D05A-A6D9-1298-7B86BA995EE4}"/>
              </a:ext>
            </a:extLst>
          </p:cNvPr>
          <p:cNvPicPr>
            <a:picLocks noChangeAspect="1"/>
          </p:cNvPicPr>
          <p:nvPr/>
        </p:nvPicPr>
        <p:blipFill>
          <a:blip r:embed="rId3"/>
          <a:srcRect l="26709"/>
          <a:stretch>
            <a:fillRect/>
          </a:stretch>
        </p:blipFill>
        <p:spPr>
          <a:xfrm>
            <a:off x="8556963" y="1524000"/>
            <a:ext cx="2792392" cy="1905000"/>
          </a:xfrm>
          <a:prstGeom prst="rect">
            <a:avLst/>
          </a:prstGeom>
          <a:ln w="19050">
            <a:solidFill>
              <a:schemeClr val="bg2">
                <a:lumMod val="10000"/>
              </a:schemeClr>
            </a:solidFill>
          </a:ln>
        </p:spPr>
      </p:pic>
      <p:pic>
        <p:nvPicPr>
          <p:cNvPr id="6" name="Picture 5">
            <a:extLst>
              <a:ext uri="{FF2B5EF4-FFF2-40B4-BE49-F238E27FC236}">
                <a16:creationId xmlns:a16="http://schemas.microsoft.com/office/drawing/2014/main" id="{339C2F4A-72A8-4DD3-FB25-AEBD8A60C040}"/>
              </a:ext>
            </a:extLst>
          </p:cNvPr>
          <p:cNvPicPr>
            <a:picLocks noChangeAspect="1"/>
          </p:cNvPicPr>
          <p:nvPr/>
        </p:nvPicPr>
        <p:blipFill>
          <a:blip r:embed="rId4"/>
          <a:stretch>
            <a:fillRect/>
          </a:stretch>
        </p:blipFill>
        <p:spPr>
          <a:xfrm>
            <a:off x="8558140" y="3712693"/>
            <a:ext cx="2791215" cy="1867161"/>
          </a:xfrm>
          <a:prstGeom prst="rect">
            <a:avLst/>
          </a:prstGeom>
          <a:ln w="19050">
            <a:solidFill>
              <a:schemeClr val="bg2">
                <a:lumMod val="10000"/>
              </a:schemeClr>
            </a:solidFill>
          </a:ln>
        </p:spPr>
      </p:pic>
    </p:spTree>
    <p:extLst>
      <p:ext uri="{BB962C8B-B14F-4D97-AF65-F5344CB8AC3E}">
        <p14:creationId xmlns:p14="http://schemas.microsoft.com/office/powerpoint/2010/main" val="3295787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D0FB0-CC06-9C0F-CC52-69D204A7047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35B0DB1-7D62-00F8-BC3C-F7FF5693EFB1}"/>
              </a:ext>
            </a:extLst>
          </p:cNvPr>
          <p:cNvSpPr>
            <a:spLocks noGrp="1"/>
          </p:cNvSpPr>
          <p:nvPr>
            <p:ph type="sldNum" sz="quarter" idx="10"/>
          </p:nvPr>
        </p:nvSpPr>
        <p:spPr>
          <a:xfrm>
            <a:off x="10301213" y="6363830"/>
            <a:ext cx="1596189" cy="365125"/>
          </a:xfrm>
        </p:spPr>
        <p:txBody>
          <a:bodyPr/>
          <a:lstStyle/>
          <a:p>
            <a:fld id="{8AAD738B-3ED1-49B2-B8A8-52C1873AA792}" type="slidenum">
              <a:rPr lang="en-US" smtClean="0"/>
              <a:pPr/>
              <a:t>39</a:t>
            </a:fld>
            <a:endParaRPr lang="en-US"/>
          </a:p>
        </p:txBody>
      </p:sp>
      <p:sp>
        <p:nvSpPr>
          <p:cNvPr id="14" name="Text Placeholder 13">
            <a:extLst>
              <a:ext uri="{FF2B5EF4-FFF2-40B4-BE49-F238E27FC236}">
                <a16:creationId xmlns:a16="http://schemas.microsoft.com/office/drawing/2014/main" id="{1E5D27F3-6247-0BFC-D774-CE701446FE7E}"/>
              </a:ext>
            </a:extLst>
          </p:cNvPr>
          <p:cNvSpPr>
            <a:spLocks noGrp="1"/>
          </p:cNvSpPr>
          <p:nvPr>
            <p:ph type="body" sz="quarter" idx="23"/>
          </p:nvPr>
        </p:nvSpPr>
        <p:spPr>
          <a:xfrm>
            <a:off x="442456" y="1467298"/>
            <a:ext cx="11307088" cy="5760720"/>
          </a:xfrm>
        </p:spPr>
        <p:txBody>
          <a:bodyPr/>
          <a:lstStyle/>
          <a:p>
            <a:pPr lvl="1">
              <a:buFont typeface="Wingdings" panose="05000000000000000000" pitchFamily="2" charset="2"/>
              <a:buChar char="§"/>
            </a:pPr>
            <a:r>
              <a:rPr lang="en-US" sz="1400" b="1" dirty="0"/>
              <a:t>APPROVE AND ADOPT AN ORDINANCE PERTAINING TO ELECTRIC BICYCLES, MOTORIZED SCOOTERS, AND OTHER MICROMOBILITY DEVICES IN ORANGE COUNTY, FLORIDA; AMENDING ARTICLE VII (“ELECTRIC BICYCLES”) OF CHAPTER 35 (“TRAFFIC”) OF THE ORANGE COUNTY CODE OF ORDINANCES TO RENAME ARTICLE VII, PROVIDE DEFINITIONS AND TERRITORIAL APPLICABILITY, AND ESTABLISH REQUIREMENTS AND PROHIBITIONS GOVERNING THE OPERATION AND PARKING OF INDIVIDUALLY OWNED ELECTRIC BICYCLES, MOTORIZED SCOOTERS, AND OTHER MICROMOBILITY DEVICES; PROVIDING FOR ENFORCEMENT AND PENALTIES; AMENDING ARTICLE VIII (“MICROMOBILITY DEVICES”) OF CHAPTER 35 OF THE ORANGE COUNTY CODE OF ORDINANCES TO RENAME ARTICLE VIII AND TO CLARIFY ITS APPLICATION TO COMMERCIALLY OWNED MICROMOBILITY DEVICES AND THE OPERATIONAL REQUIREMENTS APPLICABLE TO SUCH DEVICES; AMENDING SECTION 11-62 (“APPLICABLE CODES AND ORDINANCES”) OF CHAPTER 11 (“CODE ENFORCEMENT”) OF THE ORANGE COUNTY CODE OF ORDINANCES TO PROVIDE FOR CIVIL CITATION ENFORCEMENT OF CERTAIN MICROMOBILITY REQUIREMENTS AND PROHIBITIONS; PROVIDING FOR SEVERABILITY; PROVIDING AN EFFECTIVE DATE, AS PRESENTED BY STAFF.</a:t>
            </a:r>
          </a:p>
          <a:p>
            <a:pPr lvl="1">
              <a:buFont typeface="Wingdings" panose="05000000000000000000" pitchFamily="2" charset="2"/>
              <a:buChar char="§"/>
            </a:pPr>
            <a:endParaRPr lang="en-US" sz="1400" b="1" dirty="0"/>
          </a:p>
          <a:p>
            <a:pPr marL="457200" lvl="1" indent="0">
              <a:buNone/>
            </a:pPr>
            <a:r>
              <a:rPr lang="en-US" sz="1400" b="1" dirty="0"/>
              <a:t>A</a:t>
            </a:r>
            <a:r>
              <a:rPr lang="en-US" sz="1200" b="1" dirty="0"/>
              <a:t>nd</a:t>
            </a:r>
            <a:endParaRPr lang="en-US" sz="1400" b="1" dirty="0"/>
          </a:p>
          <a:p>
            <a:pPr marL="457200" lvl="1" indent="0">
              <a:buNone/>
            </a:pPr>
            <a:endParaRPr lang="en-US" sz="1400" b="1" dirty="0"/>
          </a:p>
          <a:p>
            <a:pPr lvl="1">
              <a:buFont typeface="Wingdings" panose="05000000000000000000" pitchFamily="2" charset="2"/>
              <a:buChar char="§"/>
            </a:pPr>
            <a:r>
              <a:rPr lang="en-US" sz="1400" b="1" dirty="0"/>
              <a:t>AUTHORIZATION FOR STAFF TO CORRECT ANY NON-SUBSTANTIAL GRAMMATICAL OR SCRIVENER'S ERRORS WITHIN THE ORDINANCE</a:t>
            </a:r>
          </a:p>
          <a:p>
            <a:pPr marL="457200" lvl="1" indent="0">
              <a:spcAft>
                <a:spcPts val="400"/>
              </a:spcAft>
              <a:buNone/>
            </a:pPr>
            <a:endParaRPr lang="en-US" sz="2000" dirty="0"/>
          </a:p>
        </p:txBody>
      </p:sp>
      <p:sp>
        <p:nvSpPr>
          <p:cNvPr id="24" name="Text Placeholder 23">
            <a:extLst>
              <a:ext uri="{FF2B5EF4-FFF2-40B4-BE49-F238E27FC236}">
                <a16:creationId xmlns:a16="http://schemas.microsoft.com/office/drawing/2014/main" id="{3BC3933B-4561-B088-C136-CEA3E65D03AB}"/>
              </a:ext>
            </a:extLst>
          </p:cNvPr>
          <p:cNvSpPr>
            <a:spLocks noGrp="1"/>
          </p:cNvSpPr>
          <p:nvPr>
            <p:ph type="body" sz="quarter" idx="24"/>
          </p:nvPr>
        </p:nvSpPr>
        <p:spPr/>
        <p:txBody>
          <a:bodyPr/>
          <a:lstStyle/>
          <a:p>
            <a:r>
              <a:rPr lang="en-US" dirty="0"/>
              <a:t>Board Direction</a:t>
            </a:r>
          </a:p>
        </p:txBody>
      </p:sp>
    </p:spTree>
    <p:extLst>
      <p:ext uri="{BB962C8B-B14F-4D97-AF65-F5344CB8AC3E}">
        <p14:creationId xmlns:p14="http://schemas.microsoft.com/office/powerpoint/2010/main" val="1754018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478D64B-A6A4-F10B-98BA-DD8AF42BBF24}"/>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66648609-2EBE-E8A7-7316-F96E083D387D}"/>
              </a:ext>
            </a:extLst>
          </p:cNvPr>
          <p:cNvPicPr>
            <a:picLocks noChangeAspect="1"/>
          </p:cNvPicPr>
          <p:nvPr/>
        </p:nvPicPr>
        <p:blipFill>
          <a:blip r:embed="rId3"/>
          <a:srcRect t="2251" b="6165"/>
          <a:stretch>
            <a:fillRect/>
          </a:stretch>
        </p:blipFill>
        <p:spPr>
          <a:xfrm>
            <a:off x="418602" y="1846965"/>
            <a:ext cx="9517240" cy="4410766"/>
          </a:xfrm>
          <a:prstGeom prst="rect">
            <a:avLst/>
          </a:prstGeom>
        </p:spPr>
      </p:pic>
      <p:cxnSp>
        <p:nvCxnSpPr>
          <p:cNvPr id="30" name="Straight Connector 29">
            <a:extLst>
              <a:ext uri="{FF2B5EF4-FFF2-40B4-BE49-F238E27FC236}">
                <a16:creationId xmlns:a16="http://schemas.microsoft.com/office/drawing/2014/main" id="{C6D744AA-6D23-DD7F-33AF-BA0A8B445842}"/>
              </a:ext>
            </a:extLst>
          </p:cNvPr>
          <p:cNvCxnSpPr>
            <a:cxnSpLocks noGrp="1" noRot="1" noMove="1" noResize="1" noEditPoints="1" noAdjustHandles="1" noChangeArrowheads="1" noChangeShapeType="1"/>
          </p:cNvCxnSpPr>
          <p:nvPr/>
        </p:nvCxnSpPr>
        <p:spPr>
          <a:xfrm>
            <a:off x="352492" y="6259394"/>
            <a:ext cx="11480920" cy="41194"/>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62BA05B1-C7A1-0C56-12C7-E65BFC8AAB64}"/>
              </a:ext>
            </a:extLst>
          </p:cNvPr>
          <p:cNvSpPr>
            <a:spLocks noGrp="1"/>
          </p:cNvSpPr>
          <p:nvPr>
            <p:ph type="body" sz="quarter" idx="4294967295"/>
          </p:nvPr>
        </p:nvSpPr>
        <p:spPr>
          <a:xfrm>
            <a:off x="457199" y="182880"/>
            <a:ext cx="11265408" cy="606107"/>
          </a:xfrm>
          <a:prstGeom prst="rect">
            <a:avLst/>
          </a:prstGeom>
        </p:spPr>
        <p:txBody>
          <a:bodyPr/>
          <a:lstStyle/>
          <a:p>
            <a:r>
              <a:rPr lang="en-US" cap="none"/>
              <a:t>Background and Overview </a:t>
            </a:r>
          </a:p>
        </p:txBody>
      </p:sp>
      <p:sp>
        <p:nvSpPr>
          <p:cNvPr id="3" name="Slide Number Placeholder 2">
            <a:extLst>
              <a:ext uri="{FF2B5EF4-FFF2-40B4-BE49-F238E27FC236}">
                <a16:creationId xmlns:a16="http://schemas.microsoft.com/office/drawing/2014/main" id="{C1D38D74-E695-8840-18CF-C09D3C9AAB02}"/>
              </a:ext>
            </a:extLst>
          </p:cNvPr>
          <p:cNvSpPr>
            <a:spLocks noGrp="1"/>
          </p:cNvSpPr>
          <p:nvPr>
            <p:ph type="sldNum" sz="quarter" idx="10"/>
          </p:nvPr>
        </p:nvSpPr>
        <p:spPr/>
        <p:txBody>
          <a:bodyPr/>
          <a:lstStyle/>
          <a:p>
            <a:fld id="{8AAD738B-3ED1-49B2-B8A8-52C1873AA792}" type="slidenum">
              <a:rPr lang="en-US" smtClean="0"/>
              <a:t>40</a:t>
            </a:fld>
            <a:endParaRPr lang="en-US"/>
          </a:p>
        </p:txBody>
      </p:sp>
      <p:sp>
        <p:nvSpPr>
          <p:cNvPr id="7" name="Text Placeholder 4">
            <a:extLst>
              <a:ext uri="{FF2B5EF4-FFF2-40B4-BE49-F238E27FC236}">
                <a16:creationId xmlns:a16="http://schemas.microsoft.com/office/drawing/2014/main" id="{C2F9DEF4-AFD4-B055-DAB9-F0A6162A7FE2}"/>
              </a:ext>
            </a:extLst>
          </p:cNvPr>
          <p:cNvSpPr txBox="1">
            <a:spLocks/>
          </p:cNvSpPr>
          <p:nvPr/>
        </p:nvSpPr>
        <p:spPr>
          <a:xfrm>
            <a:off x="365760" y="228600"/>
            <a:ext cx="8686800" cy="640080"/>
          </a:xfrm>
          <a:prstGeom prst="rect">
            <a:avLst/>
          </a:prstGeom>
        </p:spPr>
        <p:txBody>
          <a:bodyPr tIns="0" bIns="0" anchor="ctr" anchorCtr="0"/>
          <a:lstStyle>
            <a:lvl1pPr marL="0" indent="0" algn="l" defTabSz="914400" rtl="0" eaLnBrk="1" latinLnBrk="0" hangingPunct="1">
              <a:lnSpc>
                <a:spcPct val="90000"/>
              </a:lnSpc>
              <a:spcBef>
                <a:spcPts val="1000"/>
              </a:spcBef>
              <a:buFontTx/>
              <a:buNone/>
              <a:defRPr sz="4000" b="1" kern="1200" cap="none"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Summary</a:t>
            </a:r>
          </a:p>
        </p:txBody>
      </p:sp>
      <p:cxnSp>
        <p:nvCxnSpPr>
          <p:cNvPr id="32" name="Straight Connector 31">
            <a:extLst>
              <a:ext uri="{FF2B5EF4-FFF2-40B4-BE49-F238E27FC236}">
                <a16:creationId xmlns:a16="http://schemas.microsoft.com/office/drawing/2014/main" id="{C986730D-AE52-4DB0-08E9-D4651616A4C1}"/>
              </a:ext>
            </a:extLst>
          </p:cNvPr>
          <p:cNvCxnSpPr>
            <a:cxnSpLocks noGrp="1" noRot="1" noMove="1" noResize="1" noEditPoints="1" noAdjustHandles="1" noChangeArrowheads="1" noChangeShapeType="1"/>
          </p:cNvCxnSpPr>
          <p:nvPr/>
        </p:nvCxnSpPr>
        <p:spPr>
          <a:xfrm>
            <a:off x="11802468" y="1656122"/>
            <a:ext cx="0" cy="4646129"/>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C88C98E7-1A10-6CD6-B2A8-C9FD85643FF8}"/>
              </a:ext>
            </a:extLst>
          </p:cNvPr>
          <p:cNvCxnSpPr>
            <a:cxnSpLocks/>
          </p:cNvCxnSpPr>
          <p:nvPr/>
        </p:nvCxnSpPr>
        <p:spPr>
          <a:xfrm>
            <a:off x="10001951" y="1724308"/>
            <a:ext cx="0" cy="4535086"/>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2714277-4354-AB15-92F1-49D9FAE795BB}"/>
              </a:ext>
            </a:extLst>
          </p:cNvPr>
          <p:cNvCxnSpPr>
            <a:cxnSpLocks/>
          </p:cNvCxnSpPr>
          <p:nvPr/>
        </p:nvCxnSpPr>
        <p:spPr>
          <a:xfrm>
            <a:off x="372164" y="1656122"/>
            <a:ext cx="0" cy="4585853"/>
          </a:xfrm>
          <a:prstGeom prst="line">
            <a:avLst/>
          </a:prstGeom>
          <a:ln w="57150">
            <a:solidFill>
              <a:srgbClr val="158B26"/>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D604632-EC66-794C-9947-7A67FBD8500E}"/>
              </a:ext>
            </a:extLst>
          </p:cNvPr>
          <p:cNvCxnSpPr>
            <a:cxnSpLocks noGrp="1" noRot="1" noMove="1" noResize="1" noEditPoints="1" noAdjustHandles="1" noChangeArrowheads="1" noChangeShapeType="1"/>
          </p:cNvCxnSpPr>
          <p:nvPr/>
        </p:nvCxnSpPr>
        <p:spPr>
          <a:xfrm>
            <a:off x="352492" y="1686261"/>
            <a:ext cx="11449976" cy="0"/>
          </a:xfrm>
          <a:prstGeom prst="line">
            <a:avLst/>
          </a:prstGeom>
          <a:ln w="76200">
            <a:solidFill>
              <a:srgbClr val="158B26"/>
            </a:solidFill>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6EB877B4-DD6C-1EDB-410E-8FE229599D2E}"/>
              </a:ext>
            </a:extLst>
          </p:cNvPr>
          <p:cNvPicPr>
            <a:picLocks noChangeAspect="1"/>
          </p:cNvPicPr>
          <p:nvPr/>
        </p:nvPicPr>
        <p:blipFill>
          <a:blip r:embed="rId4"/>
          <a:srcRect l="426" r="871" b="6746"/>
          <a:stretch>
            <a:fillRect/>
          </a:stretch>
        </p:blipFill>
        <p:spPr>
          <a:xfrm>
            <a:off x="2312528" y="1376785"/>
            <a:ext cx="7554749" cy="525968"/>
          </a:xfrm>
          <a:prstGeom prst="rect">
            <a:avLst/>
          </a:prstGeom>
        </p:spPr>
      </p:pic>
      <p:pic>
        <p:nvPicPr>
          <p:cNvPr id="18" name="Picture 17">
            <a:extLst>
              <a:ext uri="{FF2B5EF4-FFF2-40B4-BE49-F238E27FC236}">
                <a16:creationId xmlns:a16="http://schemas.microsoft.com/office/drawing/2014/main" id="{86607D26-993E-25A3-B5FC-3D021934F4A6}"/>
              </a:ext>
            </a:extLst>
          </p:cNvPr>
          <p:cNvPicPr>
            <a:picLocks noGrp="1" noRot="1" noChangeAspect="1" noMove="1" noResize="1" noEditPoints="1" noAdjustHandles="1" noChangeArrowheads="1" noChangeShapeType="1" noCrop="1"/>
          </p:cNvPicPr>
          <p:nvPr/>
        </p:nvPicPr>
        <p:blipFill>
          <a:blip r:embed="rId5"/>
          <a:stretch>
            <a:fillRect/>
          </a:stretch>
        </p:blipFill>
        <p:spPr>
          <a:xfrm>
            <a:off x="10039103" y="5171739"/>
            <a:ext cx="1678169" cy="817582"/>
          </a:xfrm>
          <a:prstGeom prst="rect">
            <a:avLst/>
          </a:prstGeom>
        </p:spPr>
      </p:pic>
      <p:pic>
        <p:nvPicPr>
          <p:cNvPr id="11" name="Picture 10">
            <a:extLst>
              <a:ext uri="{FF2B5EF4-FFF2-40B4-BE49-F238E27FC236}">
                <a16:creationId xmlns:a16="http://schemas.microsoft.com/office/drawing/2014/main" id="{47266D0E-D767-B57C-9DC6-75B677C8AFFD}"/>
              </a:ext>
            </a:extLst>
          </p:cNvPr>
          <p:cNvPicPr>
            <a:picLocks noChangeAspect="1"/>
          </p:cNvPicPr>
          <p:nvPr/>
        </p:nvPicPr>
        <p:blipFill>
          <a:blip r:embed="rId6"/>
          <a:stretch>
            <a:fillRect/>
          </a:stretch>
        </p:blipFill>
        <p:spPr>
          <a:xfrm>
            <a:off x="10195236" y="1835509"/>
            <a:ext cx="1413947" cy="2069189"/>
          </a:xfrm>
          <a:prstGeom prst="rect">
            <a:avLst/>
          </a:prstGeom>
        </p:spPr>
      </p:pic>
      <p:pic>
        <p:nvPicPr>
          <p:cNvPr id="4" name="Picture 3">
            <a:extLst>
              <a:ext uri="{FF2B5EF4-FFF2-40B4-BE49-F238E27FC236}">
                <a16:creationId xmlns:a16="http://schemas.microsoft.com/office/drawing/2014/main" id="{F00A6C4D-DF93-8F9D-D0B1-38772E249142}"/>
              </a:ext>
            </a:extLst>
          </p:cNvPr>
          <p:cNvPicPr>
            <a:picLocks noChangeAspect="1"/>
          </p:cNvPicPr>
          <p:nvPr/>
        </p:nvPicPr>
        <p:blipFill>
          <a:blip r:embed="rId7"/>
          <a:stretch>
            <a:fillRect/>
          </a:stretch>
        </p:blipFill>
        <p:spPr>
          <a:xfrm>
            <a:off x="10530682" y="4300060"/>
            <a:ext cx="371527" cy="238158"/>
          </a:xfrm>
          <a:prstGeom prst="rect">
            <a:avLst/>
          </a:prstGeom>
        </p:spPr>
      </p:pic>
      <p:sp>
        <p:nvSpPr>
          <p:cNvPr id="8" name="TextBox 7">
            <a:extLst>
              <a:ext uri="{FF2B5EF4-FFF2-40B4-BE49-F238E27FC236}">
                <a16:creationId xmlns:a16="http://schemas.microsoft.com/office/drawing/2014/main" id="{90BA4ECD-2997-44D5-9323-D3FE4A07A811}"/>
              </a:ext>
            </a:extLst>
          </p:cNvPr>
          <p:cNvSpPr txBox="1"/>
          <p:nvPr/>
        </p:nvSpPr>
        <p:spPr>
          <a:xfrm rot="1618883">
            <a:off x="9956365" y="4024701"/>
            <a:ext cx="2248832" cy="338554"/>
          </a:xfrm>
          <a:prstGeom prst="rect">
            <a:avLst/>
          </a:prstGeom>
          <a:noFill/>
        </p:spPr>
        <p:txBody>
          <a:bodyPr wrap="square" rtlCol="0">
            <a:spAutoFit/>
          </a:bodyPr>
          <a:lstStyle/>
          <a:p>
            <a:r>
              <a:rPr lang="en-US" sz="1600" b="1" dirty="0">
                <a:solidFill>
                  <a:schemeClr val="bg2">
                    <a:lumMod val="75000"/>
                  </a:schemeClr>
                </a:solidFill>
                <a:latin typeface="ADLaM Display" panose="020F0502020204030204" pitchFamily="2" charset="0"/>
                <a:ea typeface="ADLaM Display" panose="020F0502020204030204" pitchFamily="2" charset="0"/>
                <a:cs typeface="ADLaM Display" panose="020F0502020204030204" pitchFamily="2" charset="0"/>
              </a:rPr>
              <a:t>Not Micromobility</a:t>
            </a:r>
          </a:p>
        </p:txBody>
      </p:sp>
    </p:spTree>
    <p:extLst>
      <p:ext uri="{BB962C8B-B14F-4D97-AF65-F5344CB8AC3E}">
        <p14:creationId xmlns:p14="http://schemas.microsoft.com/office/powerpoint/2010/main" val="2584530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300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C_Li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Verdana Pro Black"/>
        <a:ea typeface=""/>
        <a:cs typeface=""/>
      </a:majorFont>
      <a:minorFont>
        <a:latin typeface="Verdan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a:lstStyle>
        <a:defPPr algn="l">
          <a:defRPr sz="2400" dirty="0"/>
        </a:defPPr>
      </a:lstStyle>
    </a:txDef>
  </a:objectDefaults>
  <a:extraClrSchemeLst/>
  <a:extLst>
    <a:ext uri="{05A4C25C-085E-4340-85A3-A5531E510DB2}">
      <thm15:themeFamily xmlns:thm15="http://schemas.microsoft.com/office/thememl/2012/main" name="OC_Verde" id="{A9031486-DE37-4229-923F-8B70EC71DF3C}" vid="{6E7290BD-0B9A-4846-A15D-563C1645FD0E}"/>
    </a:ext>
  </a:extLst>
</a:theme>
</file>

<file path=ppt/theme/theme2.xml><?xml version="1.0" encoding="utf-8"?>
<a:theme xmlns:a="http://schemas.openxmlformats.org/drawingml/2006/main" name="Custom Design">
  <a:themeElements>
    <a:clrScheme name="Brand Color theme">
      <a:dk1>
        <a:srgbClr val="00629D"/>
      </a:dk1>
      <a:lt1>
        <a:srgbClr val="FFFFFF"/>
      </a:lt1>
      <a:dk2>
        <a:srgbClr val="00629D"/>
      </a:dk2>
      <a:lt2>
        <a:srgbClr val="EBEBEB"/>
      </a:lt2>
      <a:accent1>
        <a:srgbClr val="006B93"/>
      </a:accent1>
      <a:accent2>
        <a:srgbClr val="719B50"/>
      </a:accent2>
      <a:accent3>
        <a:srgbClr val="A4D866"/>
      </a:accent3>
      <a:accent4>
        <a:srgbClr val="E8DBA6"/>
      </a:accent4>
      <a:accent5>
        <a:srgbClr val="F3D148"/>
      </a:accent5>
      <a:accent6>
        <a:srgbClr val="F1B53D"/>
      </a:accent6>
      <a:hlink>
        <a:srgbClr val="006B93"/>
      </a:hlink>
      <a:folHlink>
        <a:srgbClr val="00B6E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OC_Verde</Template>
  <TotalTime>820</TotalTime>
  <Words>7520</Words>
  <Application>Microsoft Office PowerPoint</Application>
  <PresentationFormat>Widescreen</PresentationFormat>
  <Paragraphs>870</Paragraphs>
  <Slides>40</Slides>
  <Notes>40</Notes>
  <HiddenSlides>1</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40</vt:i4>
      </vt:variant>
    </vt:vector>
  </HeadingPairs>
  <TitlesOfParts>
    <vt:vector size="53" baseType="lpstr">
      <vt:lpstr>ADLaM Display</vt:lpstr>
      <vt:lpstr>Aptos</vt:lpstr>
      <vt:lpstr>Arial</vt:lpstr>
      <vt:lpstr>Arial Narrow</vt:lpstr>
      <vt:lpstr>Calibri</vt:lpstr>
      <vt:lpstr>Verdana</vt:lpstr>
      <vt:lpstr>Verdana Pro</vt:lpstr>
      <vt:lpstr>Walbaum Display Heavy</vt:lpstr>
      <vt:lpstr>Wingdings</vt:lpstr>
      <vt:lpstr>OC_Lime</vt:lpstr>
      <vt:lpstr>Custom Design</vt:lpstr>
      <vt:lpstr>1_Custom Design</vt:lpstr>
      <vt:lpstr>Office Theme</vt:lpstr>
      <vt:lpstr>PowerPoint Presentation</vt:lpstr>
      <vt:lpstr>Presentation Outline</vt:lpstr>
      <vt:lpstr>PowerPoint Presentation</vt:lpstr>
      <vt:lpstr>Presentation Outline</vt:lpstr>
      <vt:lpstr>PowerPoint Presentation</vt:lpstr>
      <vt:lpstr>Presentation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Education: Moving Forward</vt:lpstr>
      <vt:lpstr>Presentation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Presentation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Presentation Outline</vt:lpstr>
      <vt:lpstr>PowerPoint Presentation</vt:lpstr>
      <vt:lpstr>Summary</vt:lpstr>
      <vt:lpstr>Presentation Outline</vt:lpstr>
      <vt:lpstr>PowerPoint Presentation</vt:lpstr>
      <vt:lpstr>PowerPoint Presentation</vt:lpstr>
    </vt:vector>
  </TitlesOfParts>
  <Company>Orange County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Coughlin, Toria</dc:creator>
  <cp:lastModifiedBy>Betancourt, Farling</cp:lastModifiedBy>
  <cp:revision>18</cp:revision>
  <cp:lastPrinted>2026-09-28T13:17:48Z</cp:lastPrinted>
  <dcterms:created xsi:type="dcterms:W3CDTF">2025-04-02T20:09:11Z</dcterms:created>
  <dcterms:modified xsi:type="dcterms:W3CDTF">2026-09-28T13:25:37Z</dcterms:modified>
</cp:coreProperties>
</file>